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57" r:id="rId1"/>
  </p:sldMasterIdLst>
  <p:notesMasterIdLst>
    <p:notesMasterId r:id="rId24"/>
  </p:notesMasterIdLst>
  <p:sldIdLst>
    <p:sldId id="256" r:id="rId2"/>
    <p:sldId id="257" r:id="rId3"/>
    <p:sldId id="258" r:id="rId4"/>
    <p:sldId id="259" r:id="rId5"/>
    <p:sldId id="260" r:id="rId6"/>
    <p:sldId id="261" r:id="rId7"/>
    <p:sldId id="262" r:id="rId8"/>
    <p:sldId id="263" r:id="rId9"/>
    <p:sldId id="271" r:id="rId10"/>
    <p:sldId id="264" r:id="rId11"/>
    <p:sldId id="267" r:id="rId12"/>
    <p:sldId id="266" r:id="rId13"/>
    <p:sldId id="268" r:id="rId14"/>
    <p:sldId id="275" r:id="rId15"/>
    <p:sldId id="278" r:id="rId16"/>
    <p:sldId id="273" r:id="rId17"/>
    <p:sldId id="280" r:id="rId18"/>
    <p:sldId id="285" r:id="rId19"/>
    <p:sldId id="277" r:id="rId20"/>
    <p:sldId id="287" r:id="rId21"/>
    <p:sldId id="286"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86" autoAdjust="0"/>
  </p:normalViewPr>
  <p:slideViewPr>
    <p:cSldViewPr snapToGrid="0" snapToObjects="1">
      <p:cViewPr varScale="1">
        <p:scale>
          <a:sx n="125" d="100"/>
          <a:sy n="125" d="100"/>
        </p:scale>
        <p:origin x="1194" y="108"/>
      </p:cViewPr>
      <p:guideLst>
        <p:guide orient="horz" pos="2160"/>
        <p:guide pos="2880"/>
      </p:guideLst>
    </p:cSldViewPr>
  </p:slideViewPr>
  <p:outlineViewPr>
    <p:cViewPr>
      <p:scale>
        <a:sx n="33" d="100"/>
        <a:sy n="33" d="100"/>
      </p:scale>
      <p:origin x="0" y="891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barChart>
        <c:barDir val="bar"/>
        <c:grouping val="clustered"/>
        <c:varyColors val="0"/>
        <c:ser>
          <c:idx val="0"/>
          <c:order val="0"/>
          <c:tx>
            <c:strRef>
              <c:f>Sheet1!$B$1</c:f>
              <c:strCache>
                <c:ptCount val="1"/>
                <c:pt idx="0">
                  <c:v>Column1</c:v>
                </c:pt>
              </c:strCache>
            </c:strRef>
          </c:tx>
          <c:invertIfNegative val="0"/>
          <c:cat>
            <c:numRef>
              <c:f>Sheet1!$A$2:$A$5</c:f>
              <c:numCache>
                <c:formatCode>General</c:formatCode>
                <c:ptCount val="4"/>
                <c:pt idx="0">
                  <c:v>2008</c:v>
                </c:pt>
                <c:pt idx="1">
                  <c:v>2010</c:v>
                </c:pt>
                <c:pt idx="2">
                  <c:v>2012</c:v>
                </c:pt>
                <c:pt idx="3">
                  <c:v>2013</c:v>
                </c:pt>
              </c:numCache>
            </c:numRef>
          </c:cat>
          <c:val>
            <c:numRef>
              <c:f>Sheet1!$B$2:$B$5</c:f>
              <c:numCache>
                <c:formatCode>General</c:formatCode>
                <c:ptCount val="4"/>
                <c:pt idx="0">
                  <c:v>54</c:v>
                </c:pt>
                <c:pt idx="1">
                  <c:v>300</c:v>
                </c:pt>
                <c:pt idx="2">
                  <c:v>413</c:v>
                </c:pt>
                <c:pt idx="3">
                  <c:v>600</c:v>
                </c:pt>
              </c:numCache>
            </c:numRef>
          </c:val>
        </c:ser>
        <c:ser>
          <c:idx val="1"/>
          <c:order val="1"/>
          <c:tx>
            <c:strRef>
              <c:f>Sheet1!$C$1</c:f>
              <c:strCache>
                <c:ptCount val="1"/>
                <c:pt idx="0">
                  <c:v>Column2</c:v>
                </c:pt>
              </c:strCache>
            </c:strRef>
          </c:tx>
          <c:invertIfNegative val="0"/>
          <c:cat>
            <c:numRef>
              <c:f>Sheet1!$A$2:$A$5</c:f>
              <c:numCache>
                <c:formatCode>General</c:formatCode>
                <c:ptCount val="4"/>
                <c:pt idx="0">
                  <c:v>2008</c:v>
                </c:pt>
                <c:pt idx="1">
                  <c:v>2010</c:v>
                </c:pt>
                <c:pt idx="2">
                  <c:v>2012</c:v>
                </c:pt>
                <c:pt idx="3">
                  <c:v>2013</c:v>
                </c:pt>
              </c:numCache>
            </c:numRef>
          </c:cat>
          <c:val>
            <c:numRef>
              <c:f>Sheet1!$C$2:$C$5</c:f>
              <c:numCache>
                <c:formatCode>General</c:formatCode>
                <c:ptCount val="4"/>
              </c:numCache>
            </c:numRef>
          </c:val>
        </c:ser>
        <c:ser>
          <c:idx val="2"/>
          <c:order val="2"/>
          <c:tx>
            <c:strRef>
              <c:f>Sheet1!$D$1</c:f>
              <c:strCache>
                <c:ptCount val="1"/>
                <c:pt idx="0">
                  <c:v>Column3</c:v>
                </c:pt>
              </c:strCache>
            </c:strRef>
          </c:tx>
          <c:invertIfNegative val="0"/>
          <c:cat>
            <c:numRef>
              <c:f>Sheet1!$A$2:$A$5</c:f>
              <c:numCache>
                <c:formatCode>General</c:formatCode>
                <c:ptCount val="4"/>
                <c:pt idx="0">
                  <c:v>2008</c:v>
                </c:pt>
                <c:pt idx="1">
                  <c:v>2010</c:v>
                </c:pt>
                <c:pt idx="2">
                  <c:v>2012</c:v>
                </c:pt>
                <c:pt idx="3">
                  <c:v>2013</c:v>
                </c:pt>
              </c:numCache>
            </c:numRef>
          </c:cat>
          <c:val>
            <c:numRef>
              <c:f>Sheet1!$D$2:$D$5</c:f>
              <c:numCache>
                <c:formatCode>General</c:formatCode>
                <c:ptCount val="4"/>
              </c:numCache>
            </c:numRef>
          </c:val>
        </c:ser>
        <c:dLbls>
          <c:showLegendKey val="0"/>
          <c:showVal val="0"/>
          <c:showCatName val="0"/>
          <c:showSerName val="0"/>
          <c:showPercent val="0"/>
          <c:showBubbleSize val="0"/>
        </c:dLbls>
        <c:gapWidth val="150"/>
        <c:axId val="224081936"/>
        <c:axId val="224082328"/>
      </c:barChart>
      <c:catAx>
        <c:axId val="224081936"/>
        <c:scaling>
          <c:orientation val="minMax"/>
        </c:scaling>
        <c:delete val="0"/>
        <c:axPos val="l"/>
        <c:numFmt formatCode="General" sourceLinked="1"/>
        <c:majorTickMark val="out"/>
        <c:minorTickMark val="none"/>
        <c:tickLblPos val="nextTo"/>
        <c:crossAx val="224082328"/>
        <c:crosses val="autoZero"/>
        <c:auto val="1"/>
        <c:lblAlgn val="ctr"/>
        <c:lblOffset val="100"/>
        <c:noMultiLvlLbl val="0"/>
      </c:catAx>
      <c:valAx>
        <c:axId val="224082328"/>
        <c:scaling>
          <c:orientation val="minMax"/>
        </c:scaling>
        <c:delete val="0"/>
        <c:axPos val="b"/>
        <c:majorGridlines/>
        <c:numFmt formatCode="General" sourceLinked="1"/>
        <c:majorTickMark val="out"/>
        <c:minorTickMark val="none"/>
        <c:tickLblPos val="nextTo"/>
        <c:crossAx val="224081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56331-98DB-EE46-B50B-76F80A1CC704}" type="doc">
      <dgm:prSet loTypeId="urn:microsoft.com/office/officeart/2005/8/layout/cycle2" loCatId="" qsTypeId="urn:microsoft.com/office/officeart/2005/8/quickstyle/3D1" qsCatId="3D" csTypeId="urn:microsoft.com/office/officeart/2005/8/colors/colorful1" csCatId="colorful" phldr="1"/>
      <dgm:spPr/>
      <dgm:t>
        <a:bodyPr/>
        <a:lstStyle/>
        <a:p>
          <a:endParaRPr lang="en-US"/>
        </a:p>
      </dgm:t>
    </dgm:pt>
    <dgm:pt modelId="{5E2BC121-3DEB-ED4F-AC05-6FA35015E7F0}">
      <dgm:prSet phldrT="[Text]" custT="1"/>
      <dgm:spPr/>
      <dgm:t>
        <a:bodyPr/>
        <a:lstStyle/>
        <a:p>
          <a:r>
            <a:rPr lang="en-US" sz="1000" b="1" dirty="0" smtClean="0">
              <a:solidFill>
                <a:srgbClr val="000000"/>
              </a:solidFill>
            </a:rPr>
            <a:t>Genetics</a:t>
          </a:r>
          <a:endParaRPr lang="en-US" sz="1000" b="1" dirty="0">
            <a:solidFill>
              <a:srgbClr val="000000"/>
            </a:solidFill>
          </a:endParaRPr>
        </a:p>
      </dgm:t>
    </dgm:pt>
    <dgm:pt modelId="{2A370B7B-082D-F148-847F-00BABB724736}" type="parTrans" cxnId="{585096AC-A3C4-3B40-9D6E-C9E1F4606FBF}">
      <dgm:prSet/>
      <dgm:spPr/>
      <dgm:t>
        <a:bodyPr/>
        <a:lstStyle/>
        <a:p>
          <a:endParaRPr lang="en-US" sz="800" b="1">
            <a:solidFill>
              <a:srgbClr val="000000"/>
            </a:solidFill>
          </a:endParaRPr>
        </a:p>
      </dgm:t>
    </dgm:pt>
    <dgm:pt modelId="{6C37E674-C69D-B642-B8DF-654E959329BF}" type="sibTrans" cxnId="{585096AC-A3C4-3B40-9D6E-C9E1F4606FBF}">
      <dgm:prSet custT="1"/>
      <dgm:spPr/>
      <dgm:t>
        <a:bodyPr/>
        <a:lstStyle/>
        <a:p>
          <a:endParaRPr lang="en-US" sz="800" b="1">
            <a:solidFill>
              <a:srgbClr val="000000"/>
            </a:solidFill>
          </a:endParaRPr>
        </a:p>
      </dgm:t>
    </dgm:pt>
    <dgm:pt modelId="{F5228BF7-F678-C74F-8041-6F38A9794707}">
      <dgm:prSet phldrT="[Text]" custT="1"/>
      <dgm:spPr/>
      <dgm:t>
        <a:bodyPr/>
        <a:lstStyle/>
        <a:p>
          <a:r>
            <a:rPr lang="en-US" sz="1050" b="1" dirty="0" smtClean="0">
              <a:solidFill>
                <a:srgbClr val="000000"/>
              </a:solidFill>
            </a:rPr>
            <a:t>Fertility</a:t>
          </a:r>
          <a:endParaRPr lang="en-US" sz="1050" b="1" dirty="0">
            <a:solidFill>
              <a:srgbClr val="000000"/>
            </a:solidFill>
          </a:endParaRPr>
        </a:p>
      </dgm:t>
    </dgm:pt>
    <dgm:pt modelId="{C05D6E1D-025C-D54D-85EB-9655AE59F2FE}" type="parTrans" cxnId="{7391BB38-5DC8-744C-9DBF-535769EF28BB}">
      <dgm:prSet/>
      <dgm:spPr/>
      <dgm:t>
        <a:bodyPr/>
        <a:lstStyle/>
        <a:p>
          <a:endParaRPr lang="en-US" sz="800" b="1">
            <a:solidFill>
              <a:srgbClr val="000000"/>
            </a:solidFill>
          </a:endParaRPr>
        </a:p>
      </dgm:t>
    </dgm:pt>
    <dgm:pt modelId="{0BE0D784-309C-EF4C-BA9E-658525232F01}" type="sibTrans" cxnId="{7391BB38-5DC8-744C-9DBF-535769EF28BB}">
      <dgm:prSet custT="1"/>
      <dgm:spPr/>
      <dgm:t>
        <a:bodyPr/>
        <a:lstStyle/>
        <a:p>
          <a:endParaRPr lang="en-US" sz="800" b="1">
            <a:solidFill>
              <a:srgbClr val="000000"/>
            </a:solidFill>
          </a:endParaRPr>
        </a:p>
      </dgm:t>
    </dgm:pt>
    <dgm:pt modelId="{FA270676-77D8-9949-9507-7150167987AF}">
      <dgm:prSet phldrT="[Text]" custT="1"/>
      <dgm:spPr/>
      <dgm:t>
        <a:bodyPr/>
        <a:lstStyle/>
        <a:p>
          <a:r>
            <a:rPr lang="en-US" sz="1000" b="1" dirty="0" smtClean="0">
              <a:solidFill>
                <a:srgbClr val="000000"/>
              </a:solidFill>
            </a:rPr>
            <a:t>Nutrition</a:t>
          </a:r>
          <a:endParaRPr lang="en-US" sz="1000" b="1" dirty="0">
            <a:solidFill>
              <a:srgbClr val="000000"/>
            </a:solidFill>
          </a:endParaRPr>
        </a:p>
      </dgm:t>
    </dgm:pt>
    <dgm:pt modelId="{F16DA416-882D-1340-BAE5-95EFC0595E04}" type="parTrans" cxnId="{FE69905C-188F-C143-88D2-B3E94620C4CF}">
      <dgm:prSet/>
      <dgm:spPr/>
      <dgm:t>
        <a:bodyPr/>
        <a:lstStyle/>
        <a:p>
          <a:endParaRPr lang="en-US" sz="800" b="1">
            <a:solidFill>
              <a:srgbClr val="000000"/>
            </a:solidFill>
          </a:endParaRPr>
        </a:p>
      </dgm:t>
    </dgm:pt>
    <dgm:pt modelId="{3A4644FA-87E2-A240-BEDA-397A64A8B5E1}" type="sibTrans" cxnId="{FE69905C-188F-C143-88D2-B3E94620C4CF}">
      <dgm:prSet custT="1"/>
      <dgm:spPr/>
      <dgm:t>
        <a:bodyPr/>
        <a:lstStyle/>
        <a:p>
          <a:endParaRPr lang="en-US" sz="800" b="1">
            <a:solidFill>
              <a:srgbClr val="000000"/>
            </a:solidFill>
          </a:endParaRPr>
        </a:p>
      </dgm:t>
    </dgm:pt>
    <dgm:pt modelId="{CA924EA8-0B58-DA4F-A0AE-D930CDA740A8}">
      <dgm:prSet phldrT="[Text]" custT="1"/>
      <dgm:spPr/>
      <dgm:t>
        <a:bodyPr/>
        <a:lstStyle/>
        <a:p>
          <a:r>
            <a:rPr lang="en-US" sz="900" b="1" dirty="0" smtClean="0">
              <a:solidFill>
                <a:srgbClr val="000000"/>
              </a:solidFill>
            </a:rPr>
            <a:t>Care </a:t>
          </a:r>
          <a:r>
            <a:rPr lang="en-US" sz="1000" b="1" dirty="0" smtClean="0">
              <a:solidFill>
                <a:srgbClr val="000000"/>
              </a:solidFill>
            </a:rPr>
            <a:t>Plans</a:t>
          </a:r>
          <a:endParaRPr lang="en-US" sz="1000" b="1" dirty="0">
            <a:solidFill>
              <a:srgbClr val="000000"/>
            </a:solidFill>
          </a:endParaRPr>
        </a:p>
      </dgm:t>
    </dgm:pt>
    <dgm:pt modelId="{7438A976-2A78-0249-8BFB-CC806C13004E}" type="parTrans" cxnId="{D206A7D4-4AA0-5843-A99D-630F777B34EF}">
      <dgm:prSet/>
      <dgm:spPr/>
      <dgm:t>
        <a:bodyPr/>
        <a:lstStyle/>
        <a:p>
          <a:endParaRPr lang="en-US" sz="800" b="1">
            <a:solidFill>
              <a:srgbClr val="000000"/>
            </a:solidFill>
          </a:endParaRPr>
        </a:p>
      </dgm:t>
    </dgm:pt>
    <dgm:pt modelId="{C2C1BE7D-5DA5-FA4B-8885-D6A89DC16A01}" type="sibTrans" cxnId="{D206A7D4-4AA0-5843-A99D-630F777B34EF}">
      <dgm:prSet custT="1"/>
      <dgm:spPr/>
      <dgm:t>
        <a:bodyPr/>
        <a:lstStyle/>
        <a:p>
          <a:endParaRPr lang="en-US" sz="800" b="1">
            <a:solidFill>
              <a:srgbClr val="000000"/>
            </a:solidFill>
          </a:endParaRPr>
        </a:p>
      </dgm:t>
    </dgm:pt>
    <dgm:pt modelId="{0071B703-90B0-D144-8ADF-12E4ABCB4238}">
      <dgm:prSet phldrT="[Text]" custT="1"/>
      <dgm:spPr/>
      <dgm:t>
        <a:bodyPr/>
        <a:lstStyle/>
        <a:p>
          <a:r>
            <a:rPr lang="en-US" sz="1000" b="1" dirty="0" smtClean="0">
              <a:solidFill>
                <a:srgbClr val="000000"/>
              </a:solidFill>
            </a:rPr>
            <a:t>Exercise</a:t>
          </a:r>
          <a:endParaRPr lang="en-US" sz="1000" b="1" dirty="0">
            <a:solidFill>
              <a:srgbClr val="000000"/>
            </a:solidFill>
          </a:endParaRPr>
        </a:p>
      </dgm:t>
    </dgm:pt>
    <dgm:pt modelId="{3215AE49-F19E-E149-9E6D-CEA834598CA5}" type="parTrans" cxnId="{9695A13B-BFB9-B04C-BB9F-DC902F8125DB}">
      <dgm:prSet/>
      <dgm:spPr/>
      <dgm:t>
        <a:bodyPr/>
        <a:lstStyle/>
        <a:p>
          <a:endParaRPr lang="en-US" sz="800" b="1">
            <a:solidFill>
              <a:srgbClr val="000000"/>
            </a:solidFill>
          </a:endParaRPr>
        </a:p>
      </dgm:t>
    </dgm:pt>
    <dgm:pt modelId="{2F6C347A-ECBC-BB45-A27D-76590960D805}" type="sibTrans" cxnId="{9695A13B-BFB9-B04C-BB9F-DC902F8125DB}">
      <dgm:prSet custT="1"/>
      <dgm:spPr/>
      <dgm:t>
        <a:bodyPr/>
        <a:lstStyle/>
        <a:p>
          <a:endParaRPr lang="en-US" sz="800" b="1">
            <a:solidFill>
              <a:srgbClr val="000000"/>
            </a:solidFill>
          </a:endParaRPr>
        </a:p>
      </dgm:t>
    </dgm:pt>
    <dgm:pt modelId="{438E64A4-6727-DC48-8296-7924C6E6A841}">
      <dgm:prSet phldrT="[Text]" custT="1"/>
      <dgm:spPr/>
      <dgm:t>
        <a:bodyPr/>
        <a:lstStyle/>
        <a:p>
          <a:r>
            <a:rPr lang="en-US" sz="1000" b="1" dirty="0" smtClean="0">
              <a:solidFill>
                <a:srgbClr val="000000"/>
              </a:solidFill>
            </a:rPr>
            <a:t>Research</a:t>
          </a:r>
          <a:endParaRPr lang="en-US" sz="1000" b="1" dirty="0">
            <a:solidFill>
              <a:srgbClr val="000000"/>
            </a:solidFill>
          </a:endParaRPr>
        </a:p>
      </dgm:t>
    </dgm:pt>
    <dgm:pt modelId="{02323298-B0F6-2543-9F42-BE897542AF1E}" type="parTrans" cxnId="{B3D0CC17-8F05-C148-8ABA-0EFFBE6DF36A}">
      <dgm:prSet/>
      <dgm:spPr/>
      <dgm:t>
        <a:bodyPr/>
        <a:lstStyle/>
        <a:p>
          <a:endParaRPr lang="en-US" sz="800" b="1">
            <a:solidFill>
              <a:srgbClr val="000000"/>
            </a:solidFill>
          </a:endParaRPr>
        </a:p>
      </dgm:t>
    </dgm:pt>
    <dgm:pt modelId="{C1AB606D-DEAB-514E-BC23-33AF359C8714}" type="sibTrans" cxnId="{B3D0CC17-8F05-C148-8ABA-0EFFBE6DF36A}">
      <dgm:prSet custT="1"/>
      <dgm:spPr/>
      <dgm:t>
        <a:bodyPr/>
        <a:lstStyle/>
        <a:p>
          <a:endParaRPr lang="en-US" sz="800" b="1" dirty="0">
            <a:solidFill>
              <a:srgbClr val="000000"/>
            </a:solidFill>
          </a:endParaRPr>
        </a:p>
      </dgm:t>
    </dgm:pt>
    <dgm:pt modelId="{1C1D8839-EAB2-3C44-B987-47F1BD312D16}">
      <dgm:prSet phldrT="[Text]" custT="1"/>
      <dgm:spPr/>
      <dgm:t>
        <a:bodyPr/>
        <a:lstStyle/>
        <a:p>
          <a:r>
            <a:rPr lang="en-US" sz="1050" b="1" dirty="0" smtClean="0">
              <a:solidFill>
                <a:srgbClr val="000000"/>
              </a:solidFill>
            </a:rPr>
            <a:t>Psych</a:t>
          </a:r>
          <a:endParaRPr lang="en-US" sz="1050" b="1" dirty="0">
            <a:solidFill>
              <a:srgbClr val="000000"/>
            </a:solidFill>
          </a:endParaRPr>
        </a:p>
      </dgm:t>
    </dgm:pt>
    <dgm:pt modelId="{C73480CC-15CE-C04C-A02A-68F84ED2DA9E}" type="parTrans" cxnId="{E7AA86E9-904B-A145-B57D-DA0F2A1509AC}">
      <dgm:prSet/>
      <dgm:spPr/>
      <dgm:t>
        <a:bodyPr/>
        <a:lstStyle/>
        <a:p>
          <a:endParaRPr lang="en-US" sz="800">
            <a:solidFill>
              <a:srgbClr val="000000"/>
            </a:solidFill>
          </a:endParaRPr>
        </a:p>
      </dgm:t>
    </dgm:pt>
    <dgm:pt modelId="{26D8036D-0742-B44E-BB48-C0105C52F638}" type="sibTrans" cxnId="{E7AA86E9-904B-A145-B57D-DA0F2A1509AC}">
      <dgm:prSet custT="1"/>
      <dgm:spPr/>
      <dgm:t>
        <a:bodyPr/>
        <a:lstStyle/>
        <a:p>
          <a:endParaRPr lang="en-US" sz="800">
            <a:solidFill>
              <a:srgbClr val="000000"/>
            </a:solidFill>
          </a:endParaRPr>
        </a:p>
      </dgm:t>
    </dgm:pt>
    <dgm:pt modelId="{07E6A313-ABB5-8441-AACB-1E546CE130FE}" type="pres">
      <dgm:prSet presAssocID="{31056331-98DB-EE46-B50B-76F80A1CC704}" presName="cycle" presStyleCnt="0">
        <dgm:presLayoutVars>
          <dgm:dir/>
          <dgm:resizeHandles val="exact"/>
        </dgm:presLayoutVars>
      </dgm:prSet>
      <dgm:spPr/>
      <dgm:t>
        <a:bodyPr/>
        <a:lstStyle/>
        <a:p>
          <a:endParaRPr lang="en-US"/>
        </a:p>
      </dgm:t>
    </dgm:pt>
    <dgm:pt modelId="{6D4B392E-9437-2546-80C7-F9A94179EB76}" type="pres">
      <dgm:prSet presAssocID="{F5228BF7-F678-C74F-8041-6F38A9794707}" presName="node" presStyleLbl="node1" presStyleIdx="0" presStyleCnt="7">
        <dgm:presLayoutVars>
          <dgm:bulletEnabled val="1"/>
        </dgm:presLayoutVars>
      </dgm:prSet>
      <dgm:spPr/>
      <dgm:t>
        <a:bodyPr/>
        <a:lstStyle/>
        <a:p>
          <a:endParaRPr lang="en-US"/>
        </a:p>
      </dgm:t>
    </dgm:pt>
    <dgm:pt modelId="{8FFBCE6B-AEB1-644A-B80F-928A4FFFD63C}" type="pres">
      <dgm:prSet presAssocID="{0BE0D784-309C-EF4C-BA9E-658525232F01}" presName="sibTrans" presStyleLbl="sibTrans2D1" presStyleIdx="0" presStyleCnt="7"/>
      <dgm:spPr/>
      <dgm:t>
        <a:bodyPr/>
        <a:lstStyle/>
        <a:p>
          <a:endParaRPr lang="en-US"/>
        </a:p>
      </dgm:t>
    </dgm:pt>
    <dgm:pt modelId="{10015878-DAED-1241-A29A-1B673860C0E8}" type="pres">
      <dgm:prSet presAssocID="{0BE0D784-309C-EF4C-BA9E-658525232F01}" presName="connectorText" presStyleLbl="sibTrans2D1" presStyleIdx="0" presStyleCnt="7"/>
      <dgm:spPr/>
      <dgm:t>
        <a:bodyPr/>
        <a:lstStyle/>
        <a:p>
          <a:endParaRPr lang="en-US"/>
        </a:p>
      </dgm:t>
    </dgm:pt>
    <dgm:pt modelId="{F115D677-3AB0-9C48-A2C9-006314C73266}" type="pres">
      <dgm:prSet presAssocID="{FA270676-77D8-9949-9507-7150167987AF}" presName="node" presStyleLbl="node1" presStyleIdx="1" presStyleCnt="7">
        <dgm:presLayoutVars>
          <dgm:bulletEnabled val="1"/>
        </dgm:presLayoutVars>
      </dgm:prSet>
      <dgm:spPr/>
      <dgm:t>
        <a:bodyPr/>
        <a:lstStyle/>
        <a:p>
          <a:endParaRPr lang="en-US"/>
        </a:p>
      </dgm:t>
    </dgm:pt>
    <dgm:pt modelId="{69ECE4A4-E31F-E545-8642-5474EF4B6A18}" type="pres">
      <dgm:prSet presAssocID="{3A4644FA-87E2-A240-BEDA-397A64A8B5E1}" presName="sibTrans" presStyleLbl="sibTrans2D1" presStyleIdx="1" presStyleCnt="7"/>
      <dgm:spPr/>
      <dgm:t>
        <a:bodyPr/>
        <a:lstStyle/>
        <a:p>
          <a:endParaRPr lang="en-US"/>
        </a:p>
      </dgm:t>
    </dgm:pt>
    <dgm:pt modelId="{2B59C57A-6524-DE45-B8CF-47EB750E0A5D}" type="pres">
      <dgm:prSet presAssocID="{3A4644FA-87E2-A240-BEDA-397A64A8B5E1}" presName="connectorText" presStyleLbl="sibTrans2D1" presStyleIdx="1" presStyleCnt="7"/>
      <dgm:spPr/>
      <dgm:t>
        <a:bodyPr/>
        <a:lstStyle/>
        <a:p>
          <a:endParaRPr lang="en-US"/>
        </a:p>
      </dgm:t>
    </dgm:pt>
    <dgm:pt modelId="{CC8E38DC-37A5-9B4C-96BC-84A5811E3833}" type="pres">
      <dgm:prSet presAssocID="{5E2BC121-3DEB-ED4F-AC05-6FA35015E7F0}" presName="node" presStyleLbl="node1" presStyleIdx="2" presStyleCnt="7">
        <dgm:presLayoutVars>
          <dgm:bulletEnabled val="1"/>
        </dgm:presLayoutVars>
      </dgm:prSet>
      <dgm:spPr/>
      <dgm:t>
        <a:bodyPr/>
        <a:lstStyle/>
        <a:p>
          <a:endParaRPr lang="en-US"/>
        </a:p>
      </dgm:t>
    </dgm:pt>
    <dgm:pt modelId="{4F58AAB5-7065-CE49-A04A-ED1F096423B8}" type="pres">
      <dgm:prSet presAssocID="{6C37E674-C69D-B642-B8DF-654E959329BF}" presName="sibTrans" presStyleLbl="sibTrans2D1" presStyleIdx="2" presStyleCnt="7"/>
      <dgm:spPr/>
      <dgm:t>
        <a:bodyPr/>
        <a:lstStyle/>
        <a:p>
          <a:endParaRPr lang="en-US"/>
        </a:p>
      </dgm:t>
    </dgm:pt>
    <dgm:pt modelId="{0B6DCC22-B87B-E14F-BD7E-889200EEC6CD}" type="pres">
      <dgm:prSet presAssocID="{6C37E674-C69D-B642-B8DF-654E959329BF}" presName="connectorText" presStyleLbl="sibTrans2D1" presStyleIdx="2" presStyleCnt="7"/>
      <dgm:spPr/>
      <dgm:t>
        <a:bodyPr/>
        <a:lstStyle/>
        <a:p>
          <a:endParaRPr lang="en-US"/>
        </a:p>
      </dgm:t>
    </dgm:pt>
    <dgm:pt modelId="{4C46B439-9133-864A-9C61-E43FF2EA770A}" type="pres">
      <dgm:prSet presAssocID="{CA924EA8-0B58-DA4F-A0AE-D930CDA740A8}" presName="node" presStyleLbl="node1" presStyleIdx="3" presStyleCnt="7">
        <dgm:presLayoutVars>
          <dgm:bulletEnabled val="1"/>
        </dgm:presLayoutVars>
      </dgm:prSet>
      <dgm:spPr/>
      <dgm:t>
        <a:bodyPr/>
        <a:lstStyle/>
        <a:p>
          <a:endParaRPr lang="en-US"/>
        </a:p>
      </dgm:t>
    </dgm:pt>
    <dgm:pt modelId="{C718D8E8-8224-C54F-8953-4098969E1180}" type="pres">
      <dgm:prSet presAssocID="{C2C1BE7D-5DA5-FA4B-8885-D6A89DC16A01}" presName="sibTrans" presStyleLbl="sibTrans2D1" presStyleIdx="3" presStyleCnt="7"/>
      <dgm:spPr/>
      <dgm:t>
        <a:bodyPr/>
        <a:lstStyle/>
        <a:p>
          <a:endParaRPr lang="en-US"/>
        </a:p>
      </dgm:t>
    </dgm:pt>
    <dgm:pt modelId="{339586D2-7E60-EB42-B32C-5D542BBB8776}" type="pres">
      <dgm:prSet presAssocID="{C2C1BE7D-5DA5-FA4B-8885-D6A89DC16A01}" presName="connectorText" presStyleLbl="sibTrans2D1" presStyleIdx="3" presStyleCnt="7"/>
      <dgm:spPr/>
      <dgm:t>
        <a:bodyPr/>
        <a:lstStyle/>
        <a:p>
          <a:endParaRPr lang="en-US"/>
        </a:p>
      </dgm:t>
    </dgm:pt>
    <dgm:pt modelId="{56A1EE0C-2E2C-FD47-BF86-F39AFC121799}" type="pres">
      <dgm:prSet presAssocID="{0071B703-90B0-D144-8ADF-12E4ABCB4238}" presName="node" presStyleLbl="node1" presStyleIdx="4" presStyleCnt="7" custRadScaleRad="100181" custRadScaleInc="9483">
        <dgm:presLayoutVars>
          <dgm:bulletEnabled val="1"/>
        </dgm:presLayoutVars>
      </dgm:prSet>
      <dgm:spPr/>
      <dgm:t>
        <a:bodyPr/>
        <a:lstStyle/>
        <a:p>
          <a:endParaRPr lang="en-US"/>
        </a:p>
      </dgm:t>
    </dgm:pt>
    <dgm:pt modelId="{CF10344E-F85E-C84D-B46C-B8D6EB4FDEF8}" type="pres">
      <dgm:prSet presAssocID="{2F6C347A-ECBC-BB45-A27D-76590960D805}" presName="sibTrans" presStyleLbl="sibTrans2D1" presStyleIdx="4" presStyleCnt="7"/>
      <dgm:spPr/>
      <dgm:t>
        <a:bodyPr/>
        <a:lstStyle/>
        <a:p>
          <a:endParaRPr lang="en-US"/>
        </a:p>
      </dgm:t>
    </dgm:pt>
    <dgm:pt modelId="{FBE4D496-CF14-8C4D-AF5E-4F7DFB05A9D8}" type="pres">
      <dgm:prSet presAssocID="{2F6C347A-ECBC-BB45-A27D-76590960D805}" presName="connectorText" presStyleLbl="sibTrans2D1" presStyleIdx="4" presStyleCnt="7"/>
      <dgm:spPr/>
      <dgm:t>
        <a:bodyPr/>
        <a:lstStyle/>
        <a:p>
          <a:endParaRPr lang="en-US"/>
        </a:p>
      </dgm:t>
    </dgm:pt>
    <dgm:pt modelId="{A1F42BE6-2404-C94C-9742-B679F54945B4}" type="pres">
      <dgm:prSet presAssocID="{438E64A4-6727-DC48-8296-7924C6E6A841}" presName="node" presStyleLbl="node1" presStyleIdx="5" presStyleCnt="7">
        <dgm:presLayoutVars>
          <dgm:bulletEnabled val="1"/>
        </dgm:presLayoutVars>
      </dgm:prSet>
      <dgm:spPr/>
      <dgm:t>
        <a:bodyPr/>
        <a:lstStyle/>
        <a:p>
          <a:endParaRPr lang="en-US"/>
        </a:p>
      </dgm:t>
    </dgm:pt>
    <dgm:pt modelId="{C7E64E73-568D-F14E-9FD7-460C64EF8ABB}" type="pres">
      <dgm:prSet presAssocID="{C1AB606D-DEAB-514E-BC23-33AF359C8714}" presName="sibTrans" presStyleLbl="sibTrans2D1" presStyleIdx="5" presStyleCnt="7"/>
      <dgm:spPr/>
      <dgm:t>
        <a:bodyPr/>
        <a:lstStyle/>
        <a:p>
          <a:endParaRPr lang="en-US"/>
        </a:p>
      </dgm:t>
    </dgm:pt>
    <dgm:pt modelId="{116EE89E-33B9-5243-81F1-3D3BF6E5DD15}" type="pres">
      <dgm:prSet presAssocID="{C1AB606D-DEAB-514E-BC23-33AF359C8714}" presName="connectorText" presStyleLbl="sibTrans2D1" presStyleIdx="5" presStyleCnt="7"/>
      <dgm:spPr/>
      <dgm:t>
        <a:bodyPr/>
        <a:lstStyle/>
        <a:p>
          <a:endParaRPr lang="en-US"/>
        </a:p>
      </dgm:t>
    </dgm:pt>
    <dgm:pt modelId="{64741E83-D6DC-C14D-ACA8-F1174BDB3969}" type="pres">
      <dgm:prSet presAssocID="{1C1D8839-EAB2-3C44-B987-47F1BD312D16}" presName="node" presStyleLbl="node1" presStyleIdx="6" presStyleCnt="7">
        <dgm:presLayoutVars>
          <dgm:bulletEnabled val="1"/>
        </dgm:presLayoutVars>
      </dgm:prSet>
      <dgm:spPr/>
      <dgm:t>
        <a:bodyPr/>
        <a:lstStyle/>
        <a:p>
          <a:endParaRPr lang="en-US"/>
        </a:p>
      </dgm:t>
    </dgm:pt>
    <dgm:pt modelId="{0C01F2E8-A74A-B145-AF70-D22A1A027958}" type="pres">
      <dgm:prSet presAssocID="{26D8036D-0742-B44E-BB48-C0105C52F638}" presName="sibTrans" presStyleLbl="sibTrans2D1" presStyleIdx="6" presStyleCnt="7"/>
      <dgm:spPr/>
      <dgm:t>
        <a:bodyPr/>
        <a:lstStyle/>
        <a:p>
          <a:endParaRPr lang="en-US"/>
        </a:p>
      </dgm:t>
    </dgm:pt>
    <dgm:pt modelId="{E28C7E0D-B70C-BD42-BA5E-6B60F530A4E9}" type="pres">
      <dgm:prSet presAssocID="{26D8036D-0742-B44E-BB48-C0105C52F638}" presName="connectorText" presStyleLbl="sibTrans2D1" presStyleIdx="6" presStyleCnt="7"/>
      <dgm:spPr/>
      <dgm:t>
        <a:bodyPr/>
        <a:lstStyle/>
        <a:p>
          <a:endParaRPr lang="en-US"/>
        </a:p>
      </dgm:t>
    </dgm:pt>
  </dgm:ptLst>
  <dgm:cxnLst>
    <dgm:cxn modelId="{FA37A87E-1049-D34A-8AEE-0197DE7FC266}" type="presOf" srcId="{31056331-98DB-EE46-B50B-76F80A1CC704}" destId="{07E6A313-ABB5-8441-AACB-1E546CE130FE}" srcOrd="0" destOrd="0" presId="urn:microsoft.com/office/officeart/2005/8/layout/cycle2"/>
    <dgm:cxn modelId="{7391BB38-5DC8-744C-9DBF-535769EF28BB}" srcId="{31056331-98DB-EE46-B50B-76F80A1CC704}" destId="{F5228BF7-F678-C74F-8041-6F38A9794707}" srcOrd="0" destOrd="0" parTransId="{C05D6E1D-025C-D54D-85EB-9655AE59F2FE}" sibTransId="{0BE0D784-309C-EF4C-BA9E-658525232F01}"/>
    <dgm:cxn modelId="{B9D002D6-2DF4-8E40-B043-4F27489E22F3}" type="presOf" srcId="{C2C1BE7D-5DA5-FA4B-8885-D6A89DC16A01}" destId="{C718D8E8-8224-C54F-8953-4098969E1180}" srcOrd="0" destOrd="0" presId="urn:microsoft.com/office/officeart/2005/8/layout/cycle2"/>
    <dgm:cxn modelId="{9695A13B-BFB9-B04C-BB9F-DC902F8125DB}" srcId="{31056331-98DB-EE46-B50B-76F80A1CC704}" destId="{0071B703-90B0-D144-8ADF-12E4ABCB4238}" srcOrd="4" destOrd="0" parTransId="{3215AE49-F19E-E149-9E6D-CEA834598CA5}" sibTransId="{2F6C347A-ECBC-BB45-A27D-76590960D805}"/>
    <dgm:cxn modelId="{60BD0C28-433D-4F4E-A25D-304C860BAB15}" type="presOf" srcId="{C1AB606D-DEAB-514E-BC23-33AF359C8714}" destId="{116EE89E-33B9-5243-81F1-3D3BF6E5DD15}" srcOrd="1" destOrd="0" presId="urn:microsoft.com/office/officeart/2005/8/layout/cycle2"/>
    <dgm:cxn modelId="{EF79CFFE-1FEA-E942-87C1-F9A0B23709D0}" type="presOf" srcId="{1C1D8839-EAB2-3C44-B987-47F1BD312D16}" destId="{64741E83-D6DC-C14D-ACA8-F1174BDB3969}" srcOrd="0" destOrd="0" presId="urn:microsoft.com/office/officeart/2005/8/layout/cycle2"/>
    <dgm:cxn modelId="{49A3D539-AA1F-0147-A56B-F2CC79FE2BBE}" type="presOf" srcId="{C1AB606D-DEAB-514E-BC23-33AF359C8714}" destId="{C7E64E73-568D-F14E-9FD7-460C64EF8ABB}" srcOrd="0" destOrd="0" presId="urn:microsoft.com/office/officeart/2005/8/layout/cycle2"/>
    <dgm:cxn modelId="{E7AA86E9-904B-A145-B57D-DA0F2A1509AC}" srcId="{31056331-98DB-EE46-B50B-76F80A1CC704}" destId="{1C1D8839-EAB2-3C44-B987-47F1BD312D16}" srcOrd="6" destOrd="0" parTransId="{C73480CC-15CE-C04C-A02A-68F84ED2DA9E}" sibTransId="{26D8036D-0742-B44E-BB48-C0105C52F638}"/>
    <dgm:cxn modelId="{97777362-9BA4-5140-BEEA-4DD3C2D69961}" type="presOf" srcId="{6C37E674-C69D-B642-B8DF-654E959329BF}" destId="{4F58AAB5-7065-CE49-A04A-ED1F096423B8}" srcOrd="0" destOrd="0" presId="urn:microsoft.com/office/officeart/2005/8/layout/cycle2"/>
    <dgm:cxn modelId="{FE69905C-188F-C143-88D2-B3E94620C4CF}" srcId="{31056331-98DB-EE46-B50B-76F80A1CC704}" destId="{FA270676-77D8-9949-9507-7150167987AF}" srcOrd="1" destOrd="0" parTransId="{F16DA416-882D-1340-BAE5-95EFC0595E04}" sibTransId="{3A4644FA-87E2-A240-BEDA-397A64A8B5E1}"/>
    <dgm:cxn modelId="{B4ED2091-2563-5546-BDF5-9CC5FF5EF7D4}" type="presOf" srcId="{0BE0D784-309C-EF4C-BA9E-658525232F01}" destId="{8FFBCE6B-AEB1-644A-B80F-928A4FFFD63C}" srcOrd="0" destOrd="0" presId="urn:microsoft.com/office/officeart/2005/8/layout/cycle2"/>
    <dgm:cxn modelId="{5AF5FB2C-0859-DD42-969C-89DC2696035B}" type="presOf" srcId="{26D8036D-0742-B44E-BB48-C0105C52F638}" destId="{E28C7E0D-B70C-BD42-BA5E-6B60F530A4E9}" srcOrd="1" destOrd="0" presId="urn:microsoft.com/office/officeart/2005/8/layout/cycle2"/>
    <dgm:cxn modelId="{BCD6C7F0-3BF7-A548-BFC7-F1E7D49075FD}" type="presOf" srcId="{2F6C347A-ECBC-BB45-A27D-76590960D805}" destId="{FBE4D496-CF14-8C4D-AF5E-4F7DFB05A9D8}" srcOrd="1" destOrd="0" presId="urn:microsoft.com/office/officeart/2005/8/layout/cycle2"/>
    <dgm:cxn modelId="{585096AC-A3C4-3B40-9D6E-C9E1F4606FBF}" srcId="{31056331-98DB-EE46-B50B-76F80A1CC704}" destId="{5E2BC121-3DEB-ED4F-AC05-6FA35015E7F0}" srcOrd="2" destOrd="0" parTransId="{2A370B7B-082D-F148-847F-00BABB724736}" sibTransId="{6C37E674-C69D-B642-B8DF-654E959329BF}"/>
    <dgm:cxn modelId="{F45BBB52-4FBB-A541-819B-AB2547E55DD1}" type="presOf" srcId="{0BE0D784-309C-EF4C-BA9E-658525232F01}" destId="{10015878-DAED-1241-A29A-1B673860C0E8}" srcOrd="1" destOrd="0" presId="urn:microsoft.com/office/officeart/2005/8/layout/cycle2"/>
    <dgm:cxn modelId="{DFDECC6D-30A8-3C4E-87E1-F932920DC103}" type="presOf" srcId="{3A4644FA-87E2-A240-BEDA-397A64A8B5E1}" destId="{2B59C57A-6524-DE45-B8CF-47EB750E0A5D}" srcOrd="1" destOrd="0" presId="urn:microsoft.com/office/officeart/2005/8/layout/cycle2"/>
    <dgm:cxn modelId="{B417979C-D0E6-9E4F-BD74-3CB8C4257F1A}" type="presOf" srcId="{2F6C347A-ECBC-BB45-A27D-76590960D805}" destId="{CF10344E-F85E-C84D-B46C-B8D6EB4FDEF8}" srcOrd="0" destOrd="0" presId="urn:microsoft.com/office/officeart/2005/8/layout/cycle2"/>
    <dgm:cxn modelId="{7921FF8E-A43F-C344-9B6C-6359B020AFE3}" type="presOf" srcId="{C2C1BE7D-5DA5-FA4B-8885-D6A89DC16A01}" destId="{339586D2-7E60-EB42-B32C-5D542BBB8776}" srcOrd="1" destOrd="0" presId="urn:microsoft.com/office/officeart/2005/8/layout/cycle2"/>
    <dgm:cxn modelId="{C29B3499-F7E9-C64E-9B13-4856323A897F}" type="presOf" srcId="{0071B703-90B0-D144-8ADF-12E4ABCB4238}" destId="{56A1EE0C-2E2C-FD47-BF86-F39AFC121799}" srcOrd="0" destOrd="0" presId="urn:microsoft.com/office/officeart/2005/8/layout/cycle2"/>
    <dgm:cxn modelId="{8D581B68-53FE-504B-B62A-EC8E28331686}" type="presOf" srcId="{26D8036D-0742-B44E-BB48-C0105C52F638}" destId="{0C01F2E8-A74A-B145-AF70-D22A1A027958}" srcOrd="0" destOrd="0" presId="urn:microsoft.com/office/officeart/2005/8/layout/cycle2"/>
    <dgm:cxn modelId="{3589D7F6-6CE9-C74B-BC1C-D542A2A42590}" type="presOf" srcId="{3A4644FA-87E2-A240-BEDA-397A64A8B5E1}" destId="{69ECE4A4-E31F-E545-8642-5474EF4B6A18}" srcOrd="0" destOrd="0" presId="urn:microsoft.com/office/officeart/2005/8/layout/cycle2"/>
    <dgm:cxn modelId="{4A1E13FB-A96C-F042-B9BA-8C8700FEFF43}" type="presOf" srcId="{5E2BC121-3DEB-ED4F-AC05-6FA35015E7F0}" destId="{CC8E38DC-37A5-9B4C-96BC-84A5811E3833}" srcOrd="0" destOrd="0" presId="urn:microsoft.com/office/officeart/2005/8/layout/cycle2"/>
    <dgm:cxn modelId="{E7E869C1-7E52-8E46-9A02-BBDA7C84DC54}" type="presOf" srcId="{438E64A4-6727-DC48-8296-7924C6E6A841}" destId="{A1F42BE6-2404-C94C-9742-B679F54945B4}" srcOrd="0" destOrd="0" presId="urn:microsoft.com/office/officeart/2005/8/layout/cycle2"/>
    <dgm:cxn modelId="{6CA40195-5C88-6E47-95FD-F1A740D42478}" type="presOf" srcId="{FA270676-77D8-9949-9507-7150167987AF}" destId="{F115D677-3AB0-9C48-A2C9-006314C73266}" srcOrd="0" destOrd="0" presId="urn:microsoft.com/office/officeart/2005/8/layout/cycle2"/>
    <dgm:cxn modelId="{A367E33F-E83A-EC40-AB42-14C945B3BA30}" type="presOf" srcId="{6C37E674-C69D-B642-B8DF-654E959329BF}" destId="{0B6DCC22-B87B-E14F-BD7E-889200EEC6CD}" srcOrd="1" destOrd="0" presId="urn:microsoft.com/office/officeart/2005/8/layout/cycle2"/>
    <dgm:cxn modelId="{B3D0CC17-8F05-C148-8ABA-0EFFBE6DF36A}" srcId="{31056331-98DB-EE46-B50B-76F80A1CC704}" destId="{438E64A4-6727-DC48-8296-7924C6E6A841}" srcOrd="5" destOrd="0" parTransId="{02323298-B0F6-2543-9F42-BE897542AF1E}" sibTransId="{C1AB606D-DEAB-514E-BC23-33AF359C8714}"/>
    <dgm:cxn modelId="{E431719A-3C32-544B-BBAA-6D2AED6298AF}" type="presOf" srcId="{CA924EA8-0B58-DA4F-A0AE-D930CDA740A8}" destId="{4C46B439-9133-864A-9C61-E43FF2EA770A}" srcOrd="0" destOrd="0" presId="urn:microsoft.com/office/officeart/2005/8/layout/cycle2"/>
    <dgm:cxn modelId="{D206A7D4-4AA0-5843-A99D-630F777B34EF}" srcId="{31056331-98DB-EE46-B50B-76F80A1CC704}" destId="{CA924EA8-0B58-DA4F-A0AE-D930CDA740A8}" srcOrd="3" destOrd="0" parTransId="{7438A976-2A78-0249-8BFB-CC806C13004E}" sibTransId="{C2C1BE7D-5DA5-FA4B-8885-D6A89DC16A01}"/>
    <dgm:cxn modelId="{7BB3B2DC-B655-DB47-A3E7-93C51BA32661}" type="presOf" srcId="{F5228BF7-F678-C74F-8041-6F38A9794707}" destId="{6D4B392E-9437-2546-80C7-F9A94179EB76}" srcOrd="0" destOrd="0" presId="urn:microsoft.com/office/officeart/2005/8/layout/cycle2"/>
    <dgm:cxn modelId="{C8A39643-E432-5D4E-9A3D-F131F26080FC}" type="presParOf" srcId="{07E6A313-ABB5-8441-AACB-1E546CE130FE}" destId="{6D4B392E-9437-2546-80C7-F9A94179EB76}" srcOrd="0" destOrd="0" presId="urn:microsoft.com/office/officeart/2005/8/layout/cycle2"/>
    <dgm:cxn modelId="{23EEF68B-367D-B440-8B75-B452634F237D}" type="presParOf" srcId="{07E6A313-ABB5-8441-AACB-1E546CE130FE}" destId="{8FFBCE6B-AEB1-644A-B80F-928A4FFFD63C}" srcOrd="1" destOrd="0" presId="urn:microsoft.com/office/officeart/2005/8/layout/cycle2"/>
    <dgm:cxn modelId="{D364C82E-2C92-824F-A1FE-8A7F6312FF64}" type="presParOf" srcId="{8FFBCE6B-AEB1-644A-B80F-928A4FFFD63C}" destId="{10015878-DAED-1241-A29A-1B673860C0E8}" srcOrd="0" destOrd="0" presId="urn:microsoft.com/office/officeart/2005/8/layout/cycle2"/>
    <dgm:cxn modelId="{12F972EE-BC5B-2346-AC22-ACAC090F92D2}" type="presParOf" srcId="{07E6A313-ABB5-8441-AACB-1E546CE130FE}" destId="{F115D677-3AB0-9C48-A2C9-006314C73266}" srcOrd="2" destOrd="0" presId="urn:microsoft.com/office/officeart/2005/8/layout/cycle2"/>
    <dgm:cxn modelId="{A22D911E-636B-5F48-9F7C-34FC66CC3FF9}" type="presParOf" srcId="{07E6A313-ABB5-8441-AACB-1E546CE130FE}" destId="{69ECE4A4-E31F-E545-8642-5474EF4B6A18}" srcOrd="3" destOrd="0" presId="urn:microsoft.com/office/officeart/2005/8/layout/cycle2"/>
    <dgm:cxn modelId="{B8561D4D-7AB2-974F-B9F3-78D520197685}" type="presParOf" srcId="{69ECE4A4-E31F-E545-8642-5474EF4B6A18}" destId="{2B59C57A-6524-DE45-B8CF-47EB750E0A5D}" srcOrd="0" destOrd="0" presId="urn:microsoft.com/office/officeart/2005/8/layout/cycle2"/>
    <dgm:cxn modelId="{5CEACC73-7F5C-C147-AC6A-B291400147DA}" type="presParOf" srcId="{07E6A313-ABB5-8441-AACB-1E546CE130FE}" destId="{CC8E38DC-37A5-9B4C-96BC-84A5811E3833}" srcOrd="4" destOrd="0" presId="urn:microsoft.com/office/officeart/2005/8/layout/cycle2"/>
    <dgm:cxn modelId="{AE05AC80-E09B-D944-A0B5-4BC8B43505EA}" type="presParOf" srcId="{07E6A313-ABB5-8441-AACB-1E546CE130FE}" destId="{4F58AAB5-7065-CE49-A04A-ED1F096423B8}" srcOrd="5" destOrd="0" presId="urn:microsoft.com/office/officeart/2005/8/layout/cycle2"/>
    <dgm:cxn modelId="{A318AB2F-94A8-F34F-A5C0-2D85F5FE448B}" type="presParOf" srcId="{4F58AAB5-7065-CE49-A04A-ED1F096423B8}" destId="{0B6DCC22-B87B-E14F-BD7E-889200EEC6CD}" srcOrd="0" destOrd="0" presId="urn:microsoft.com/office/officeart/2005/8/layout/cycle2"/>
    <dgm:cxn modelId="{75B716D0-67D6-784A-9AA7-1FD57D3DDAE9}" type="presParOf" srcId="{07E6A313-ABB5-8441-AACB-1E546CE130FE}" destId="{4C46B439-9133-864A-9C61-E43FF2EA770A}" srcOrd="6" destOrd="0" presId="urn:microsoft.com/office/officeart/2005/8/layout/cycle2"/>
    <dgm:cxn modelId="{2A3054A1-2CED-2B43-982D-3915F8C9DA4C}" type="presParOf" srcId="{07E6A313-ABB5-8441-AACB-1E546CE130FE}" destId="{C718D8E8-8224-C54F-8953-4098969E1180}" srcOrd="7" destOrd="0" presId="urn:microsoft.com/office/officeart/2005/8/layout/cycle2"/>
    <dgm:cxn modelId="{3BF63761-7E58-6843-AD55-781C89419C17}" type="presParOf" srcId="{C718D8E8-8224-C54F-8953-4098969E1180}" destId="{339586D2-7E60-EB42-B32C-5D542BBB8776}" srcOrd="0" destOrd="0" presId="urn:microsoft.com/office/officeart/2005/8/layout/cycle2"/>
    <dgm:cxn modelId="{D539CF84-7AE9-B243-B575-4C181C8A448F}" type="presParOf" srcId="{07E6A313-ABB5-8441-AACB-1E546CE130FE}" destId="{56A1EE0C-2E2C-FD47-BF86-F39AFC121799}" srcOrd="8" destOrd="0" presId="urn:microsoft.com/office/officeart/2005/8/layout/cycle2"/>
    <dgm:cxn modelId="{72ECEAC3-940B-254A-B602-2AC7C35B4705}" type="presParOf" srcId="{07E6A313-ABB5-8441-AACB-1E546CE130FE}" destId="{CF10344E-F85E-C84D-B46C-B8D6EB4FDEF8}" srcOrd="9" destOrd="0" presId="urn:microsoft.com/office/officeart/2005/8/layout/cycle2"/>
    <dgm:cxn modelId="{9CF90CFD-269E-B645-A0F7-4D51F4E339D7}" type="presParOf" srcId="{CF10344E-F85E-C84D-B46C-B8D6EB4FDEF8}" destId="{FBE4D496-CF14-8C4D-AF5E-4F7DFB05A9D8}" srcOrd="0" destOrd="0" presId="urn:microsoft.com/office/officeart/2005/8/layout/cycle2"/>
    <dgm:cxn modelId="{C3BA4998-3A71-6446-9772-F2702FC825CF}" type="presParOf" srcId="{07E6A313-ABB5-8441-AACB-1E546CE130FE}" destId="{A1F42BE6-2404-C94C-9742-B679F54945B4}" srcOrd="10" destOrd="0" presId="urn:microsoft.com/office/officeart/2005/8/layout/cycle2"/>
    <dgm:cxn modelId="{5EC26503-6FF2-C24D-A47E-EB232A9ECB80}" type="presParOf" srcId="{07E6A313-ABB5-8441-AACB-1E546CE130FE}" destId="{C7E64E73-568D-F14E-9FD7-460C64EF8ABB}" srcOrd="11" destOrd="0" presId="urn:microsoft.com/office/officeart/2005/8/layout/cycle2"/>
    <dgm:cxn modelId="{8530CDF9-BCB8-6B44-A364-9B9BF692C6AA}" type="presParOf" srcId="{C7E64E73-568D-F14E-9FD7-460C64EF8ABB}" destId="{116EE89E-33B9-5243-81F1-3D3BF6E5DD15}" srcOrd="0" destOrd="0" presId="urn:microsoft.com/office/officeart/2005/8/layout/cycle2"/>
    <dgm:cxn modelId="{EEAFC9BA-25BF-5B42-9E22-83F111A10FEE}" type="presParOf" srcId="{07E6A313-ABB5-8441-AACB-1E546CE130FE}" destId="{64741E83-D6DC-C14D-ACA8-F1174BDB3969}" srcOrd="12" destOrd="0" presId="urn:microsoft.com/office/officeart/2005/8/layout/cycle2"/>
    <dgm:cxn modelId="{BE523CE0-04BA-8F4D-B7AE-C431AF1B7C44}" type="presParOf" srcId="{07E6A313-ABB5-8441-AACB-1E546CE130FE}" destId="{0C01F2E8-A74A-B145-AF70-D22A1A027958}" srcOrd="13" destOrd="0" presId="urn:microsoft.com/office/officeart/2005/8/layout/cycle2"/>
    <dgm:cxn modelId="{26610C9D-3589-3B4E-B28A-A68B2AC83766}" type="presParOf" srcId="{0C01F2E8-A74A-B145-AF70-D22A1A027958}" destId="{E28C7E0D-B70C-BD42-BA5E-6B60F530A4E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557BA-FD4C-6740-8B3D-B1AECB584A80}" type="doc">
      <dgm:prSet loTypeId="urn:microsoft.com/office/officeart/2005/8/layout/vList2" loCatId="" qsTypeId="urn:microsoft.com/office/officeart/2005/8/quickstyle/simple1" qsCatId="simple" csTypeId="urn:microsoft.com/office/officeart/2005/8/colors/accent5_2" csCatId="accent5"/>
      <dgm:spPr/>
      <dgm:t>
        <a:bodyPr/>
        <a:lstStyle/>
        <a:p>
          <a:endParaRPr lang="en-US"/>
        </a:p>
      </dgm:t>
    </dgm:pt>
    <dgm:pt modelId="{43B7A9B0-B197-DB43-A206-44AEC109822E}">
      <dgm:prSet/>
      <dgm:spPr/>
      <dgm:t>
        <a:bodyPr/>
        <a:lstStyle/>
        <a:p>
          <a:pPr rtl="0"/>
          <a:r>
            <a:rPr lang="en-US" smtClean="0"/>
            <a:t>Medical Oncology</a:t>
          </a:r>
          <a:endParaRPr lang="en-US"/>
        </a:p>
      </dgm:t>
    </dgm:pt>
    <dgm:pt modelId="{0A03874C-AAB4-2D4C-AE39-6DBF9D8A84B2}" type="parTrans" cxnId="{F29B4C9F-7A97-2A4E-B6CC-EE4ECFDE618B}">
      <dgm:prSet/>
      <dgm:spPr/>
      <dgm:t>
        <a:bodyPr/>
        <a:lstStyle/>
        <a:p>
          <a:endParaRPr lang="en-US"/>
        </a:p>
      </dgm:t>
    </dgm:pt>
    <dgm:pt modelId="{6518FDE0-DB56-454A-8BBE-6231F99DA3E8}" type="sibTrans" cxnId="{F29B4C9F-7A97-2A4E-B6CC-EE4ECFDE618B}">
      <dgm:prSet/>
      <dgm:spPr/>
      <dgm:t>
        <a:bodyPr/>
        <a:lstStyle/>
        <a:p>
          <a:endParaRPr lang="en-US"/>
        </a:p>
      </dgm:t>
    </dgm:pt>
    <dgm:pt modelId="{614DABAE-2AD2-EE41-A020-052CC5B34735}">
      <dgm:prSet/>
      <dgm:spPr/>
      <dgm:t>
        <a:bodyPr/>
        <a:lstStyle/>
        <a:p>
          <a:pPr rtl="0"/>
          <a:r>
            <a:rPr lang="en-US" smtClean="0"/>
            <a:t>Nurse Navigator</a:t>
          </a:r>
          <a:endParaRPr lang="en-US"/>
        </a:p>
      </dgm:t>
    </dgm:pt>
    <dgm:pt modelId="{4D20FB59-4D8F-DB42-98BB-0A09F9438B0F}" type="parTrans" cxnId="{8941ABAC-462C-0549-864B-4F8DCB3841B2}">
      <dgm:prSet/>
      <dgm:spPr/>
      <dgm:t>
        <a:bodyPr/>
        <a:lstStyle/>
        <a:p>
          <a:endParaRPr lang="en-US"/>
        </a:p>
      </dgm:t>
    </dgm:pt>
    <dgm:pt modelId="{B1166D5D-20BD-E04D-841F-B572A7B68451}" type="sibTrans" cxnId="{8941ABAC-462C-0549-864B-4F8DCB3841B2}">
      <dgm:prSet/>
      <dgm:spPr/>
      <dgm:t>
        <a:bodyPr/>
        <a:lstStyle/>
        <a:p>
          <a:endParaRPr lang="en-US"/>
        </a:p>
      </dgm:t>
    </dgm:pt>
    <dgm:pt modelId="{85B07563-4D86-DE40-A8BB-84198FA2B07B}">
      <dgm:prSet/>
      <dgm:spPr/>
      <dgm:t>
        <a:bodyPr/>
        <a:lstStyle/>
        <a:p>
          <a:pPr rtl="0"/>
          <a:r>
            <a:rPr lang="en-US" smtClean="0"/>
            <a:t>Genetics</a:t>
          </a:r>
          <a:endParaRPr lang="en-US"/>
        </a:p>
      </dgm:t>
    </dgm:pt>
    <dgm:pt modelId="{92AC0EE1-0980-814C-A942-74FED68B3B64}" type="parTrans" cxnId="{4B56D314-8FE9-ED4A-85C3-93761123ECD1}">
      <dgm:prSet/>
      <dgm:spPr/>
      <dgm:t>
        <a:bodyPr/>
        <a:lstStyle/>
        <a:p>
          <a:endParaRPr lang="en-US"/>
        </a:p>
      </dgm:t>
    </dgm:pt>
    <dgm:pt modelId="{1EAB004B-361A-0B41-B858-E0ACA967DB29}" type="sibTrans" cxnId="{4B56D314-8FE9-ED4A-85C3-93761123ECD1}">
      <dgm:prSet/>
      <dgm:spPr/>
      <dgm:t>
        <a:bodyPr/>
        <a:lstStyle/>
        <a:p>
          <a:endParaRPr lang="en-US"/>
        </a:p>
      </dgm:t>
    </dgm:pt>
    <dgm:pt modelId="{EBE4A9F5-13E6-0443-BDFE-9A2B00106B6B}">
      <dgm:prSet/>
      <dgm:spPr/>
      <dgm:t>
        <a:bodyPr/>
        <a:lstStyle/>
        <a:p>
          <a:pPr rtl="0"/>
          <a:r>
            <a:rPr lang="en-US" smtClean="0"/>
            <a:t>Nutrition</a:t>
          </a:r>
          <a:endParaRPr lang="en-US"/>
        </a:p>
      </dgm:t>
    </dgm:pt>
    <dgm:pt modelId="{D724E8A8-542E-134B-98B3-E0ECA304F78F}" type="parTrans" cxnId="{77333005-74DD-3B4C-8978-535C792158A6}">
      <dgm:prSet/>
      <dgm:spPr/>
      <dgm:t>
        <a:bodyPr/>
        <a:lstStyle/>
        <a:p>
          <a:endParaRPr lang="en-US"/>
        </a:p>
      </dgm:t>
    </dgm:pt>
    <dgm:pt modelId="{927F6B26-1C1F-784E-B064-DB2B546C76D9}" type="sibTrans" cxnId="{77333005-74DD-3B4C-8978-535C792158A6}">
      <dgm:prSet/>
      <dgm:spPr/>
      <dgm:t>
        <a:bodyPr/>
        <a:lstStyle/>
        <a:p>
          <a:endParaRPr lang="en-US"/>
        </a:p>
      </dgm:t>
    </dgm:pt>
    <dgm:pt modelId="{62C8D8CC-C7CD-464D-9D19-2F5B2C5464DC}">
      <dgm:prSet/>
      <dgm:spPr/>
      <dgm:t>
        <a:bodyPr/>
        <a:lstStyle/>
        <a:p>
          <a:pPr rtl="0"/>
          <a:r>
            <a:rPr lang="en-US" smtClean="0"/>
            <a:t>Social Work</a:t>
          </a:r>
          <a:endParaRPr lang="en-US"/>
        </a:p>
      </dgm:t>
    </dgm:pt>
    <dgm:pt modelId="{B8DD0017-ADCE-7248-BD0F-BE7C6A0F3206}" type="parTrans" cxnId="{A4AA920F-DA65-9144-966D-91997EDD1F9C}">
      <dgm:prSet/>
      <dgm:spPr/>
      <dgm:t>
        <a:bodyPr/>
        <a:lstStyle/>
        <a:p>
          <a:endParaRPr lang="en-US"/>
        </a:p>
      </dgm:t>
    </dgm:pt>
    <dgm:pt modelId="{DAE200E9-EBB4-7B4D-9209-9A9868036F82}" type="sibTrans" cxnId="{A4AA920F-DA65-9144-966D-91997EDD1F9C}">
      <dgm:prSet/>
      <dgm:spPr/>
      <dgm:t>
        <a:bodyPr/>
        <a:lstStyle/>
        <a:p>
          <a:endParaRPr lang="en-US"/>
        </a:p>
      </dgm:t>
    </dgm:pt>
    <dgm:pt modelId="{C6933672-C895-6F48-9562-CFFF9BF68C82}">
      <dgm:prSet/>
      <dgm:spPr/>
      <dgm:t>
        <a:bodyPr/>
        <a:lstStyle/>
        <a:p>
          <a:pPr rtl="0"/>
          <a:r>
            <a:rPr lang="en-US" smtClean="0"/>
            <a:t>Behavioral Oncology</a:t>
          </a:r>
          <a:endParaRPr lang="en-US"/>
        </a:p>
      </dgm:t>
    </dgm:pt>
    <dgm:pt modelId="{DDE0EF36-BEE1-D442-81B0-E242EC23E051}" type="parTrans" cxnId="{9599A41E-0078-E741-AEE6-FA16CB970AF0}">
      <dgm:prSet/>
      <dgm:spPr/>
      <dgm:t>
        <a:bodyPr/>
        <a:lstStyle/>
        <a:p>
          <a:endParaRPr lang="en-US"/>
        </a:p>
      </dgm:t>
    </dgm:pt>
    <dgm:pt modelId="{1F76A890-FCF0-FF46-B1C9-F83E43865104}" type="sibTrans" cxnId="{9599A41E-0078-E741-AEE6-FA16CB970AF0}">
      <dgm:prSet/>
      <dgm:spPr/>
      <dgm:t>
        <a:bodyPr/>
        <a:lstStyle/>
        <a:p>
          <a:endParaRPr lang="en-US"/>
        </a:p>
      </dgm:t>
    </dgm:pt>
    <dgm:pt modelId="{31A7D10A-9E9B-B543-B719-1F8C1BA60CEB}">
      <dgm:prSet/>
      <dgm:spPr/>
      <dgm:t>
        <a:bodyPr/>
        <a:lstStyle/>
        <a:p>
          <a:pPr rtl="0"/>
          <a:r>
            <a:rPr lang="en-US" smtClean="0"/>
            <a:t>Consults with other providers as needed</a:t>
          </a:r>
          <a:endParaRPr lang="en-US"/>
        </a:p>
      </dgm:t>
    </dgm:pt>
    <dgm:pt modelId="{72C79B12-A626-A24D-A5BF-838C2527C0DB}" type="parTrans" cxnId="{C58999D6-EBE2-774E-99F5-C2032FB7CB54}">
      <dgm:prSet/>
      <dgm:spPr/>
      <dgm:t>
        <a:bodyPr/>
        <a:lstStyle/>
        <a:p>
          <a:endParaRPr lang="en-US"/>
        </a:p>
      </dgm:t>
    </dgm:pt>
    <dgm:pt modelId="{07AB40E4-C13C-5444-B274-D87D1A1208FB}" type="sibTrans" cxnId="{C58999D6-EBE2-774E-99F5-C2032FB7CB54}">
      <dgm:prSet/>
      <dgm:spPr/>
      <dgm:t>
        <a:bodyPr/>
        <a:lstStyle/>
        <a:p>
          <a:endParaRPr lang="en-US"/>
        </a:p>
      </dgm:t>
    </dgm:pt>
    <dgm:pt modelId="{159AAD31-5B22-F54C-95B4-A18DDEA2991C}" type="pres">
      <dgm:prSet presAssocID="{703557BA-FD4C-6740-8B3D-B1AECB584A80}" presName="linear" presStyleCnt="0">
        <dgm:presLayoutVars>
          <dgm:animLvl val="lvl"/>
          <dgm:resizeHandles val="exact"/>
        </dgm:presLayoutVars>
      </dgm:prSet>
      <dgm:spPr/>
      <dgm:t>
        <a:bodyPr/>
        <a:lstStyle/>
        <a:p>
          <a:endParaRPr lang="en-US"/>
        </a:p>
      </dgm:t>
    </dgm:pt>
    <dgm:pt modelId="{F7642EA0-871F-D743-893E-305CFA54B022}" type="pres">
      <dgm:prSet presAssocID="{43B7A9B0-B197-DB43-A206-44AEC109822E}" presName="parentText" presStyleLbl="node1" presStyleIdx="0" presStyleCnt="7">
        <dgm:presLayoutVars>
          <dgm:chMax val="0"/>
          <dgm:bulletEnabled val="1"/>
        </dgm:presLayoutVars>
      </dgm:prSet>
      <dgm:spPr/>
      <dgm:t>
        <a:bodyPr/>
        <a:lstStyle/>
        <a:p>
          <a:endParaRPr lang="en-US"/>
        </a:p>
      </dgm:t>
    </dgm:pt>
    <dgm:pt modelId="{37593F0B-88A9-EB4E-AB9E-02486175C832}" type="pres">
      <dgm:prSet presAssocID="{6518FDE0-DB56-454A-8BBE-6231F99DA3E8}" presName="spacer" presStyleCnt="0"/>
      <dgm:spPr/>
      <dgm:t>
        <a:bodyPr/>
        <a:lstStyle/>
        <a:p>
          <a:endParaRPr lang="en-US"/>
        </a:p>
      </dgm:t>
    </dgm:pt>
    <dgm:pt modelId="{AFFBBA97-A9B8-654F-8AB2-CA3A92EEA0A6}" type="pres">
      <dgm:prSet presAssocID="{614DABAE-2AD2-EE41-A020-052CC5B34735}" presName="parentText" presStyleLbl="node1" presStyleIdx="1" presStyleCnt="7">
        <dgm:presLayoutVars>
          <dgm:chMax val="0"/>
          <dgm:bulletEnabled val="1"/>
        </dgm:presLayoutVars>
      </dgm:prSet>
      <dgm:spPr/>
      <dgm:t>
        <a:bodyPr/>
        <a:lstStyle/>
        <a:p>
          <a:endParaRPr lang="en-US"/>
        </a:p>
      </dgm:t>
    </dgm:pt>
    <dgm:pt modelId="{6ADA508F-2D78-7E49-A03D-89FD2022E2A2}" type="pres">
      <dgm:prSet presAssocID="{B1166D5D-20BD-E04D-841F-B572A7B68451}" presName="spacer" presStyleCnt="0"/>
      <dgm:spPr/>
      <dgm:t>
        <a:bodyPr/>
        <a:lstStyle/>
        <a:p>
          <a:endParaRPr lang="en-US"/>
        </a:p>
      </dgm:t>
    </dgm:pt>
    <dgm:pt modelId="{BD0E2F54-783C-1245-A222-8B2D1F801C4D}" type="pres">
      <dgm:prSet presAssocID="{85B07563-4D86-DE40-A8BB-84198FA2B07B}" presName="parentText" presStyleLbl="node1" presStyleIdx="2" presStyleCnt="7">
        <dgm:presLayoutVars>
          <dgm:chMax val="0"/>
          <dgm:bulletEnabled val="1"/>
        </dgm:presLayoutVars>
      </dgm:prSet>
      <dgm:spPr/>
      <dgm:t>
        <a:bodyPr/>
        <a:lstStyle/>
        <a:p>
          <a:endParaRPr lang="en-US"/>
        </a:p>
      </dgm:t>
    </dgm:pt>
    <dgm:pt modelId="{63F2394C-CD8A-3548-8914-1AF9200D9096}" type="pres">
      <dgm:prSet presAssocID="{1EAB004B-361A-0B41-B858-E0ACA967DB29}" presName="spacer" presStyleCnt="0"/>
      <dgm:spPr/>
      <dgm:t>
        <a:bodyPr/>
        <a:lstStyle/>
        <a:p>
          <a:endParaRPr lang="en-US"/>
        </a:p>
      </dgm:t>
    </dgm:pt>
    <dgm:pt modelId="{D24C332B-DF01-7B41-B183-EB1E0A9C3C69}" type="pres">
      <dgm:prSet presAssocID="{EBE4A9F5-13E6-0443-BDFE-9A2B00106B6B}" presName="parentText" presStyleLbl="node1" presStyleIdx="3" presStyleCnt="7">
        <dgm:presLayoutVars>
          <dgm:chMax val="0"/>
          <dgm:bulletEnabled val="1"/>
        </dgm:presLayoutVars>
      </dgm:prSet>
      <dgm:spPr/>
      <dgm:t>
        <a:bodyPr/>
        <a:lstStyle/>
        <a:p>
          <a:endParaRPr lang="en-US"/>
        </a:p>
      </dgm:t>
    </dgm:pt>
    <dgm:pt modelId="{3698FBE4-8B37-874F-A8CD-B24BE1B406B9}" type="pres">
      <dgm:prSet presAssocID="{927F6B26-1C1F-784E-B064-DB2B546C76D9}" presName="spacer" presStyleCnt="0"/>
      <dgm:spPr/>
      <dgm:t>
        <a:bodyPr/>
        <a:lstStyle/>
        <a:p>
          <a:endParaRPr lang="en-US"/>
        </a:p>
      </dgm:t>
    </dgm:pt>
    <dgm:pt modelId="{4F64459E-44B1-5E43-8038-324C96CAEE86}" type="pres">
      <dgm:prSet presAssocID="{62C8D8CC-C7CD-464D-9D19-2F5B2C5464DC}" presName="parentText" presStyleLbl="node1" presStyleIdx="4" presStyleCnt="7">
        <dgm:presLayoutVars>
          <dgm:chMax val="0"/>
          <dgm:bulletEnabled val="1"/>
        </dgm:presLayoutVars>
      </dgm:prSet>
      <dgm:spPr/>
      <dgm:t>
        <a:bodyPr/>
        <a:lstStyle/>
        <a:p>
          <a:endParaRPr lang="en-US"/>
        </a:p>
      </dgm:t>
    </dgm:pt>
    <dgm:pt modelId="{925CED41-20F1-F74C-9F0A-93C05734771C}" type="pres">
      <dgm:prSet presAssocID="{DAE200E9-EBB4-7B4D-9209-9A9868036F82}" presName="spacer" presStyleCnt="0"/>
      <dgm:spPr/>
      <dgm:t>
        <a:bodyPr/>
        <a:lstStyle/>
        <a:p>
          <a:endParaRPr lang="en-US"/>
        </a:p>
      </dgm:t>
    </dgm:pt>
    <dgm:pt modelId="{CB1FCDCA-0CF3-9841-8E79-6349987328AE}" type="pres">
      <dgm:prSet presAssocID="{C6933672-C895-6F48-9562-CFFF9BF68C82}" presName="parentText" presStyleLbl="node1" presStyleIdx="5" presStyleCnt="7">
        <dgm:presLayoutVars>
          <dgm:chMax val="0"/>
          <dgm:bulletEnabled val="1"/>
        </dgm:presLayoutVars>
      </dgm:prSet>
      <dgm:spPr/>
      <dgm:t>
        <a:bodyPr/>
        <a:lstStyle/>
        <a:p>
          <a:endParaRPr lang="en-US"/>
        </a:p>
      </dgm:t>
    </dgm:pt>
    <dgm:pt modelId="{9A501249-1E58-BF42-BF6B-23B4FB7E9A13}" type="pres">
      <dgm:prSet presAssocID="{1F76A890-FCF0-FF46-B1C9-F83E43865104}" presName="spacer" presStyleCnt="0"/>
      <dgm:spPr/>
      <dgm:t>
        <a:bodyPr/>
        <a:lstStyle/>
        <a:p>
          <a:endParaRPr lang="en-US"/>
        </a:p>
      </dgm:t>
    </dgm:pt>
    <dgm:pt modelId="{3B9DC496-B186-2249-A3B4-2DFA79CCC654}" type="pres">
      <dgm:prSet presAssocID="{31A7D10A-9E9B-B543-B719-1F8C1BA60CEB}" presName="parentText" presStyleLbl="node1" presStyleIdx="6" presStyleCnt="7">
        <dgm:presLayoutVars>
          <dgm:chMax val="0"/>
          <dgm:bulletEnabled val="1"/>
        </dgm:presLayoutVars>
      </dgm:prSet>
      <dgm:spPr/>
      <dgm:t>
        <a:bodyPr/>
        <a:lstStyle/>
        <a:p>
          <a:endParaRPr lang="en-US"/>
        </a:p>
      </dgm:t>
    </dgm:pt>
  </dgm:ptLst>
  <dgm:cxnLst>
    <dgm:cxn modelId="{2FEDBF9C-A8B8-4F40-8361-F1A4FD080545}" type="presOf" srcId="{31A7D10A-9E9B-B543-B719-1F8C1BA60CEB}" destId="{3B9DC496-B186-2249-A3B4-2DFA79CCC654}" srcOrd="0" destOrd="0" presId="urn:microsoft.com/office/officeart/2005/8/layout/vList2"/>
    <dgm:cxn modelId="{E23FEF94-3179-EA40-B493-A2AF67C353B8}" type="presOf" srcId="{C6933672-C895-6F48-9562-CFFF9BF68C82}" destId="{CB1FCDCA-0CF3-9841-8E79-6349987328AE}" srcOrd="0" destOrd="0" presId="urn:microsoft.com/office/officeart/2005/8/layout/vList2"/>
    <dgm:cxn modelId="{80966850-8481-EA4C-B3DF-AC142F96FFE8}" type="presOf" srcId="{703557BA-FD4C-6740-8B3D-B1AECB584A80}" destId="{159AAD31-5B22-F54C-95B4-A18DDEA2991C}" srcOrd="0" destOrd="0" presId="urn:microsoft.com/office/officeart/2005/8/layout/vList2"/>
    <dgm:cxn modelId="{D51AA2D3-A99D-C44C-896A-6386AF002D12}" type="presOf" srcId="{EBE4A9F5-13E6-0443-BDFE-9A2B00106B6B}" destId="{D24C332B-DF01-7B41-B183-EB1E0A9C3C69}" srcOrd="0" destOrd="0" presId="urn:microsoft.com/office/officeart/2005/8/layout/vList2"/>
    <dgm:cxn modelId="{77564C25-3595-EA48-B1EF-A20F30202EAA}" type="presOf" srcId="{85B07563-4D86-DE40-A8BB-84198FA2B07B}" destId="{BD0E2F54-783C-1245-A222-8B2D1F801C4D}" srcOrd="0" destOrd="0" presId="urn:microsoft.com/office/officeart/2005/8/layout/vList2"/>
    <dgm:cxn modelId="{632A27C8-02EF-C749-AF01-A691E01EB8E3}" type="presOf" srcId="{43B7A9B0-B197-DB43-A206-44AEC109822E}" destId="{F7642EA0-871F-D743-893E-305CFA54B022}" srcOrd="0" destOrd="0" presId="urn:microsoft.com/office/officeart/2005/8/layout/vList2"/>
    <dgm:cxn modelId="{77333005-74DD-3B4C-8978-535C792158A6}" srcId="{703557BA-FD4C-6740-8B3D-B1AECB584A80}" destId="{EBE4A9F5-13E6-0443-BDFE-9A2B00106B6B}" srcOrd="3" destOrd="0" parTransId="{D724E8A8-542E-134B-98B3-E0ECA304F78F}" sibTransId="{927F6B26-1C1F-784E-B064-DB2B546C76D9}"/>
    <dgm:cxn modelId="{F29B4C9F-7A97-2A4E-B6CC-EE4ECFDE618B}" srcId="{703557BA-FD4C-6740-8B3D-B1AECB584A80}" destId="{43B7A9B0-B197-DB43-A206-44AEC109822E}" srcOrd="0" destOrd="0" parTransId="{0A03874C-AAB4-2D4C-AE39-6DBF9D8A84B2}" sibTransId="{6518FDE0-DB56-454A-8BBE-6231F99DA3E8}"/>
    <dgm:cxn modelId="{A9359F40-BD73-DA4D-87B0-C2E81A87CCB4}" type="presOf" srcId="{62C8D8CC-C7CD-464D-9D19-2F5B2C5464DC}" destId="{4F64459E-44B1-5E43-8038-324C96CAEE86}" srcOrd="0" destOrd="0" presId="urn:microsoft.com/office/officeart/2005/8/layout/vList2"/>
    <dgm:cxn modelId="{9599A41E-0078-E741-AEE6-FA16CB970AF0}" srcId="{703557BA-FD4C-6740-8B3D-B1AECB584A80}" destId="{C6933672-C895-6F48-9562-CFFF9BF68C82}" srcOrd="5" destOrd="0" parTransId="{DDE0EF36-BEE1-D442-81B0-E242EC23E051}" sibTransId="{1F76A890-FCF0-FF46-B1C9-F83E43865104}"/>
    <dgm:cxn modelId="{8941ABAC-462C-0549-864B-4F8DCB3841B2}" srcId="{703557BA-FD4C-6740-8B3D-B1AECB584A80}" destId="{614DABAE-2AD2-EE41-A020-052CC5B34735}" srcOrd="1" destOrd="0" parTransId="{4D20FB59-4D8F-DB42-98BB-0A09F9438B0F}" sibTransId="{B1166D5D-20BD-E04D-841F-B572A7B68451}"/>
    <dgm:cxn modelId="{4B56D314-8FE9-ED4A-85C3-93761123ECD1}" srcId="{703557BA-FD4C-6740-8B3D-B1AECB584A80}" destId="{85B07563-4D86-DE40-A8BB-84198FA2B07B}" srcOrd="2" destOrd="0" parTransId="{92AC0EE1-0980-814C-A942-74FED68B3B64}" sibTransId="{1EAB004B-361A-0B41-B858-E0ACA967DB29}"/>
    <dgm:cxn modelId="{A4AA920F-DA65-9144-966D-91997EDD1F9C}" srcId="{703557BA-FD4C-6740-8B3D-B1AECB584A80}" destId="{62C8D8CC-C7CD-464D-9D19-2F5B2C5464DC}" srcOrd="4" destOrd="0" parTransId="{B8DD0017-ADCE-7248-BD0F-BE7C6A0F3206}" sibTransId="{DAE200E9-EBB4-7B4D-9209-9A9868036F82}"/>
    <dgm:cxn modelId="{E8116203-36F9-A24B-A3B6-CD65153DEF7A}" type="presOf" srcId="{614DABAE-2AD2-EE41-A020-052CC5B34735}" destId="{AFFBBA97-A9B8-654F-8AB2-CA3A92EEA0A6}" srcOrd="0" destOrd="0" presId="urn:microsoft.com/office/officeart/2005/8/layout/vList2"/>
    <dgm:cxn modelId="{C58999D6-EBE2-774E-99F5-C2032FB7CB54}" srcId="{703557BA-FD4C-6740-8B3D-B1AECB584A80}" destId="{31A7D10A-9E9B-B543-B719-1F8C1BA60CEB}" srcOrd="6" destOrd="0" parTransId="{72C79B12-A626-A24D-A5BF-838C2527C0DB}" sibTransId="{07AB40E4-C13C-5444-B274-D87D1A1208FB}"/>
    <dgm:cxn modelId="{FCAE832E-EBEB-F645-8197-84878FEA007A}" type="presParOf" srcId="{159AAD31-5B22-F54C-95B4-A18DDEA2991C}" destId="{F7642EA0-871F-D743-893E-305CFA54B022}" srcOrd="0" destOrd="0" presId="urn:microsoft.com/office/officeart/2005/8/layout/vList2"/>
    <dgm:cxn modelId="{513F803E-DEAF-754C-9AC2-521D8E98152D}" type="presParOf" srcId="{159AAD31-5B22-F54C-95B4-A18DDEA2991C}" destId="{37593F0B-88A9-EB4E-AB9E-02486175C832}" srcOrd="1" destOrd="0" presId="urn:microsoft.com/office/officeart/2005/8/layout/vList2"/>
    <dgm:cxn modelId="{B5D6D168-890F-314D-ABDB-E1248912E71A}" type="presParOf" srcId="{159AAD31-5B22-F54C-95B4-A18DDEA2991C}" destId="{AFFBBA97-A9B8-654F-8AB2-CA3A92EEA0A6}" srcOrd="2" destOrd="0" presId="urn:microsoft.com/office/officeart/2005/8/layout/vList2"/>
    <dgm:cxn modelId="{FF5B0026-7D32-5545-BFD3-C42523FFF960}" type="presParOf" srcId="{159AAD31-5B22-F54C-95B4-A18DDEA2991C}" destId="{6ADA508F-2D78-7E49-A03D-89FD2022E2A2}" srcOrd="3" destOrd="0" presId="urn:microsoft.com/office/officeart/2005/8/layout/vList2"/>
    <dgm:cxn modelId="{ACD1EFD8-9E0A-7B4D-A840-5D991EB7783A}" type="presParOf" srcId="{159AAD31-5B22-F54C-95B4-A18DDEA2991C}" destId="{BD0E2F54-783C-1245-A222-8B2D1F801C4D}" srcOrd="4" destOrd="0" presId="urn:microsoft.com/office/officeart/2005/8/layout/vList2"/>
    <dgm:cxn modelId="{55DBD126-B9A5-4144-AFB8-D928D7DDA6E6}" type="presParOf" srcId="{159AAD31-5B22-F54C-95B4-A18DDEA2991C}" destId="{63F2394C-CD8A-3548-8914-1AF9200D9096}" srcOrd="5" destOrd="0" presId="urn:microsoft.com/office/officeart/2005/8/layout/vList2"/>
    <dgm:cxn modelId="{DCC67825-929A-CB4C-9738-5BBDA12C3510}" type="presParOf" srcId="{159AAD31-5B22-F54C-95B4-A18DDEA2991C}" destId="{D24C332B-DF01-7B41-B183-EB1E0A9C3C69}" srcOrd="6" destOrd="0" presId="urn:microsoft.com/office/officeart/2005/8/layout/vList2"/>
    <dgm:cxn modelId="{F31177CB-A99A-BC42-BDFD-CEC8AE74D4AD}" type="presParOf" srcId="{159AAD31-5B22-F54C-95B4-A18DDEA2991C}" destId="{3698FBE4-8B37-874F-A8CD-B24BE1B406B9}" srcOrd="7" destOrd="0" presId="urn:microsoft.com/office/officeart/2005/8/layout/vList2"/>
    <dgm:cxn modelId="{741C1952-FDE2-1B4D-9F92-A6B43ABB7587}" type="presParOf" srcId="{159AAD31-5B22-F54C-95B4-A18DDEA2991C}" destId="{4F64459E-44B1-5E43-8038-324C96CAEE86}" srcOrd="8" destOrd="0" presId="urn:microsoft.com/office/officeart/2005/8/layout/vList2"/>
    <dgm:cxn modelId="{05CCFAB4-017D-4840-9999-E91B018380DD}" type="presParOf" srcId="{159AAD31-5B22-F54C-95B4-A18DDEA2991C}" destId="{925CED41-20F1-F74C-9F0A-93C05734771C}" srcOrd="9" destOrd="0" presId="urn:microsoft.com/office/officeart/2005/8/layout/vList2"/>
    <dgm:cxn modelId="{94D864F6-F0AD-AA47-961A-4547D61E5C02}" type="presParOf" srcId="{159AAD31-5B22-F54C-95B4-A18DDEA2991C}" destId="{CB1FCDCA-0CF3-9841-8E79-6349987328AE}" srcOrd="10" destOrd="0" presId="urn:microsoft.com/office/officeart/2005/8/layout/vList2"/>
    <dgm:cxn modelId="{4B69C73C-5FAA-A349-9B08-4003E18ADCF9}" type="presParOf" srcId="{159AAD31-5B22-F54C-95B4-A18DDEA2991C}" destId="{9A501249-1E58-BF42-BF6B-23B4FB7E9A13}" srcOrd="11" destOrd="0" presId="urn:microsoft.com/office/officeart/2005/8/layout/vList2"/>
    <dgm:cxn modelId="{EE9767A8-D372-4C4C-AE26-00EE1F7479CE}" type="presParOf" srcId="{159AAD31-5B22-F54C-95B4-A18DDEA2991C}" destId="{3B9DC496-B186-2249-A3B4-2DFA79CCC65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80909-8A9E-174B-B34B-32F2FC7BCB11}" type="doc">
      <dgm:prSet loTypeId="urn:microsoft.com/office/officeart/2005/8/layout/matrix1" loCatId="" qsTypeId="urn:microsoft.com/office/officeart/2005/8/quickstyle/simple3" qsCatId="simple" csTypeId="urn:microsoft.com/office/officeart/2005/8/colors/colorful4" csCatId="colorful" phldr="1"/>
      <dgm:spPr/>
      <dgm:t>
        <a:bodyPr/>
        <a:lstStyle/>
        <a:p>
          <a:endParaRPr lang="en-US"/>
        </a:p>
      </dgm:t>
    </dgm:pt>
    <dgm:pt modelId="{86E51253-64AA-0E4B-BB6D-5E6423A4AAFB}">
      <dgm:prSet/>
      <dgm:spPr/>
      <dgm:t>
        <a:bodyPr/>
        <a:lstStyle/>
        <a:p>
          <a:pPr rtl="0"/>
          <a:r>
            <a:rPr lang="en-US" dirty="0" smtClean="0"/>
            <a:t>Survivorship Care</a:t>
          </a:r>
          <a:endParaRPr lang="en-US" dirty="0"/>
        </a:p>
      </dgm:t>
    </dgm:pt>
    <dgm:pt modelId="{F54CE016-881F-7F4A-8C57-9B8659880A00}" type="parTrans" cxnId="{992CC041-F9E7-AF43-BA4B-286BA43DCCEB}">
      <dgm:prSet/>
      <dgm:spPr/>
      <dgm:t>
        <a:bodyPr/>
        <a:lstStyle/>
        <a:p>
          <a:endParaRPr lang="en-US"/>
        </a:p>
      </dgm:t>
    </dgm:pt>
    <dgm:pt modelId="{7E5C2CDC-C94E-634B-9132-4F7DFF8DF835}" type="sibTrans" cxnId="{992CC041-F9E7-AF43-BA4B-286BA43DCCEB}">
      <dgm:prSet/>
      <dgm:spPr/>
      <dgm:t>
        <a:bodyPr/>
        <a:lstStyle/>
        <a:p>
          <a:endParaRPr lang="en-US"/>
        </a:p>
      </dgm:t>
    </dgm:pt>
    <dgm:pt modelId="{F7E6BB3D-E22D-9848-84B5-86079AFBB195}">
      <dgm:prSet/>
      <dgm:spPr/>
      <dgm:t>
        <a:bodyPr/>
        <a:lstStyle/>
        <a:p>
          <a:pPr rtl="0"/>
          <a:r>
            <a:rPr lang="en-US" dirty="0" smtClean="0"/>
            <a:t>Oncologist referrals and transition</a:t>
          </a:r>
          <a:endParaRPr lang="en-US" dirty="0"/>
        </a:p>
      </dgm:t>
    </dgm:pt>
    <dgm:pt modelId="{B5A2E321-17DB-7944-8047-A19B5FD7595A}" type="parTrans" cxnId="{27B21DB6-9B2D-6D48-8DB8-C56AA71729A1}">
      <dgm:prSet/>
      <dgm:spPr/>
      <dgm:t>
        <a:bodyPr/>
        <a:lstStyle/>
        <a:p>
          <a:endParaRPr lang="en-US"/>
        </a:p>
      </dgm:t>
    </dgm:pt>
    <dgm:pt modelId="{44FA710C-7186-9B4E-AA12-D20D3F435540}" type="sibTrans" cxnId="{27B21DB6-9B2D-6D48-8DB8-C56AA71729A1}">
      <dgm:prSet/>
      <dgm:spPr/>
      <dgm:t>
        <a:bodyPr/>
        <a:lstStyle/>
        <a:p>
          <a:endParaRPr lang="en-US"/>
        </a:p>
      </dgm:t>
    </dgm:pt>
    <dgm:pt modelId="{7EC8B125-E586-164C-B217-E510692F8DFC}">
      <dgm:prSet/>
      <dgm:spPr/>
      <dgm:t>
        <a:bodyPr/>
        <a:lstStyle/>
        <a:p>
          <a:pPr rtl="0"/>
          <a:r>
            <a:rPr lang="en-US" dirty="0" smtClean="0"/>
            <a:t>Administrative support MUST be present for success</a:t>
          </a:r>
          <a:endParaRPr lang="en-US" dirty="0"/>
        </a:p>
      </dgm:t>
    </dgm:pt>
    <dgm:pt modelId="{C184BF82-52FD-644B-80BA-0E3412D71E67}" type="parTrans" cxnId="{6DC7402C-F256-F844-BBA3-7EBDCDEF5F00}">
      <dgm:prSet/>
      <dgm:spPr/>
      <dgm:t>
        <a:bodyPr/>
        <a:lstStyle/>
        <a:p>
          <a:endParaRPr lang="en-US"/>
        </a:p>
      </dgm:t>
    </dgm:pt>
    <dgm:pt modelId="{90392888-CC73-4548-8F2C-62ACDC6490E8}" type="sibTrans" cxnId="{6DC7402C-F256-F844-BBA3-7EBDCDEF5F00}">
      <dgm:prSet/>
      <dgm:spPr/>
      <dgm:t>
        <a:bodyPr/>
        <a:lstStyle/>
        <a:p>
          <a:endParaRPr lang="en-US"/>
        </a:p>
      </dgm:t>
    </dgm:pt>
    <dgm:pt modelId="{351B0CF7-B0F2-0F46-9755-DBB30A94D179}">
      <dgm:prSet/>
      <dgm:spPr/>
      <dgm:t>
        <a:bodyPr/>
        <a:lstStyle/>
        <a:p>
          <a:pPr rtl="0"/>
          <a:r>
            <a:rPr lang="en-US" dirty="0" smtClean="0"/>
            <a:t>Patient willingness to leave primary oncologist</a:t>
          </a:r>
          <a:endParaRPr lang="en-US" dirty="0"/>
        </a:p>
      </dgm:t>
    </dgm:pt>
    <dgm:pt modelId="{824339BB-2CDF-6F4B-AF24-719BD24C7AE4}" type="parTrans" cxnId="{58769F74-3C74-7B42-B278-641E800AEE7B}">
      <dgm:prSet/>
      <dgm:spPr/>
      <dgm:t>
        <a:bodyPr/>
        <a:lstStyle/>
        <a:p>
          <a:endParaRPr lang="en-US"/>
        </a:p>
      </dgm:t>
    </dgm:pt>
    <dgm:pt modelId="{2A493CDA-B7CB-C947-BF60-55B76F17BDAE}" type="sibTrans" cxnId="{58769F74-3C74-7B42-B278-641E800AEE7B}">
      <dgm:prSet/>
      <dgm:spPr/>
      <dgm:t>
        <a:bodyPr/>
        <a:lstStyle/>
        <a:p>
          <a:endParaRPr lang="en-US"/>
        </a:p>
      </dgm:t>
    </dgm:pt>
    <dgm:pt modelId="{1EAEFA4E-8371-3B46-BFDC-3F5ABB8E6B43}">
      <dgm:prSet/>
      <dgm:spPr/>
      <dgm:t>
        <a:bodyPr/>
        <a:lstStyle/>
        <a:p>
          <a:pPr rtl="0"/>
          <a:r>
            <a:rPr lang="en-US" dirty="0" smtClean="0"/>
            <a:t>Coordination with primary care</a:t>
          </a:r>
          <a:endParaRPr lang="en-US" dirty="0"/>
        </a:p>
      </dgm:t>
    </dgm:pt>
    <dgm:pt modelId="{DD6C9A4B-18C3-3F4C-91E4-3256C8DCEA9A}" type="parTrans" cxnId="{7EC759D0-A59E-E245-9647-1F6D99964138}">
      <dgm:prSet/>
      <dgm:spPr/>
      <dgm:t>
        <a:bodyPr/>
        <a:lstStyle/>
        <a:p>
          <a:endParaRPr lang="en-US"/>
        </a:p>
      </dgm:t>
    </dgm:pt>
    <dgm:pt modelId="{DD789C21-5065-264E-B9D8-A565EBB8925A}" type="sibTrans" cxnId="{7EC759D0-A59E-E245-9647-1F6D99964138}">
      <dgm:prSet/>
      <dgm:spPr/>
      <dgm:t>
        <a:bodyPr/>
        <a:lstStyle/>
        <a:p>
          <a:endParaRPr lang="en-US"/>
        </a:p>
      </dgm:t>
    </dgm:pt>
    <dgm:pt modelId="{35F3739C-030D-8C45-954E-B6D73490EC5A}" type="pres">
      <dgm:prSet presAssocID="{EC280909-8A9E-174B-B34B-32F2FC7BCB11}" presName="diagram" presStyleCnt="0">
        <dgm:presLayoutVars>
          <dgm:chMax val="1"/>
          <dgm:dir/>
          <dgm:animLvl val="ctr"/>
          <dgm:resizeHandles val="exact"/>
        </dgm:presLayoutVars>
      </dgm:prSet>
      <dgm:spPr/>
      <dgm:t>
        <a:bodyPr/>
        <a:lstStyle/>
        <a:p>
          <a:endParaRPr lang="en-US"/>
        </a:p>
      </dgm:t>
    </dgm:pt>
    <dgm:pt modelId="{3F23EC42-02C9-F84F-B593-90576093EB7C}" type="pres">
      <dgm:prSet presAssocID="{EC280909-8A9E-174B-B34B-32F2FC7BCB11}" presName="matrix" presStyleCnt="0"/>
      <dgm:spPr/>
      <dgm:t>
        <a:bodyPr/>
        <a:lstStyle/>
        <a:p>
          <a:endParaRPr lang="en-US"/>
        </a:p>
      </dgm:t>
    </dgm:pt>
    <dgm:pt modelId="{5E7EDD3F-239C-FD45-807D-2847B0B2117B}" type="pres">
      <dgm:prSet presAssocID="{EC280909-8A9E-174B-B34B-32F2FC7BCB11}" presName="tile1" presStyleLbl="node1" presStyleIdx="0" presStyleCnt="4"/>
      <dgm:spPr/>
      <dgm:t>
        <a:bodyPr/>
        <a:lstStyle/>
        <a:p>
          <a:endParaRPr lang="en-US"/>
        </a:p>
      </dgm:t>
    </dgm:pt>
    <dgm:pt modelId="{B666344A-FD24-9C4D-B7DD-42DC14E62AE6}" type="pres">
      <dgm:prSet presAssocID="{EC280909-8A9E-174B-B34B-32F2FC7BCB11}" presName="tile1text" presStyleLbl="node1" presStyleIdx="0" presStyleCnt="4">
        <dgm:presLayoutVars>
          <dgm:chMax val="0"/>
          <dgm:chPref val="0"/>
          <dgm:bulletEnabled val="1"/>
        </dgm:presLayoutVars>
      </dgm:prSet>
      <dgm:spPr/>
      <dgm:t>
        <a:bodyPr/>
        <a:lstStyle/>
        <a:p>
          <a:endParaRPr lang="en-US"/>
        </a:p>
      </dgm:t>
    </dgm:pt>
    <dgm:pt modelId="{6B2FAC3A-C602-354E-AFD3-3972841EAC0D}" type="pres">
      <dgm:prSet presAssocID="{EC280909-8A9E-174B-B34B-32F2FC7BCB11}" presName="tile2" presStyleLbl="node1" presStyleIdx="1" presStyleCnt="4"/>
      <dgm:spPr/>
      <dgm:t>
        <a:bodyPr/>
        <a:lstStyle/>
        <a:p>
          <a:endParaRPr lang="en-US"/>
        </a:p>
      </dgm:t>
    </dgm:pt>
    <dgm:pt modelId="{F66A7F83-B3FD-B943-9469-ABAEA7111808}" type="pres">
      <dgm:prSet presAssocID="{EC280909-8A9E-174B-B34B-32F2FC7BCB11}" presName="tile2text" presStyleLbl="node1" presStyleIdx="1" presStyleCnt="4">
        <dgm:presLayoutVars>
          <dgm:chMax val="0"/>
          <dgm:chPref val="0"/>
          <dgm:bulletEnabled val="1"/>
        </dgm:presLayoutVars>
      </dgm:prSet>
      <dgm:spPr/>
      <dgm:t>
        <a:bodyPr/>
        <a:lstStyle/>
        <a:p>
          <a:endParaRPr lang="en-US"/>
        </a:p>
      </dgm:t>
    </dgm:pt>
    <dgm:pt modelId="{5B39FB5E-E51B-8548-A841-00C16DE16BCE}" type="pres">
      <dgm:prSet presAssocID="{EC280909-8A9E-174B-B34B-32F2FC7BCB11}" presName="tile3" presStyleLbl="node1" presStyleIdx="2" presStyleCnt="4" custScaleY="112051" custLinFactNeighborY="0"/>
      <dgm:spPr/>
      <dgm:t>
        <a:bodyPr/>
        <a:lstStyle/>
        <a:p>
          <a:endParaRPr lang="en-US"/>
        </a:p>
      </dgm:t>
    </dgm:pt>
    <dgm:pt modelId="{0370826B-D781-4E4A-AB8B-C93B421A8910}" type="pres">
      <dgm:prSet presAssocID="{EC280909-8A9E-174B-B34B-32F2FC7BCB11}" presName="tile3text" presStyleLbl="node1" presStyleIdx="2" presStyleCnt="4">
        <dgm:presLayoutVars>
          <dgm:chMax val="0"/>
          <dgm:chPref val="0"/>
          <dgm:bulletEnabled val="1"/>
        </dgm:presLayoutVars>
      </dgm:prSet>
      <dgm:spPr/>
      <dgm:t>
        <a:bodyPr/>
        <a:lstStyle/>
        <a:p>
          <a:endParaRPr lang="en-US"/>
        </a:p>
      </dgm:t>
    </dgm:pt>
    <dgm:pt modelId="{6C32D41B-93AF-EC42-80D9-9E2900E1DB1B}" type="pres">
      <dgm:prSet presAssocID="{EC280909-8A9E-174B-B34B-32F2FC7BCB11}" presName="tile4" presStyleLbl="node1" presStyleIdx="3" presStyleCnt="4" custScaleY="106026"/>
      <dgm:spPr/>
      <dgm:t>
        <a:bodyPr/>
        <a:lstStyle/>
        <a:p>
          <a:endParaRPr lang="en-US"/>
        </a:p>
      </dgm:t>
    </dgm:pt>
    <dgm:pt modelId="{4836B5AF-F5AF-9D48-A44E-604CB12F6961}" type="pres">
      <dgm:prSet presAssocID="{EC280909-8A9E-174B-B34B-32F2FC7BCB11}" presName="tile4text" presStyleLbl="node1" presStyleIdx="3" presStyleCnt="4">
        <dgm:presLayoutVars>
          <dgm:chMax val="0"/>
          <dgm:chPref val="0"/>
          <dgm:bulletEnabled val="1"/>
        </dgm:presLayoutVars>
      </dgm:prSet>
      <dgm:spPr/>
      <dgm:t>
        <a:bodyPr/>
        <a:lstStyle/>
        <a:p>
          <a:endParaRPr lang="en-US"/>
        </a:p>
      </dgm:t>
    </dgm:pt>
    <dgm:pt modelId="{AF940076-58EF-6645-977A-9B4A694AE848}" type="pres">
      <dgm:prSet presAssocID="{EC280909-8A9E-174B-B34B-32F2FC7BCB11}" presName="centerTile" presStyleLbl="fgShp" presStyleIdx="0" presStyleCnt="1">
        <dgm:presLayoutVars>
          <dgm:chMax val="0"/>
          <dgm:chPref val="0"/>
        </dgm:presLayoutVars>
      </dgm:prSet>
      <dgm:spPr/>
      <dgm:t>
        <a:bodyPr/>
        <a:lstStyle/>
        <a:p>
          <a:endParaRPr lang="en-US"/>
        </a:p>
      </dgm:t>
    </dgm:pt>
  </dgm:ptLst>
  <dgm:cxnLst>
    <dgm:cxn modelId="{27B21DB6-9B2D-6D48-8DB8-C56AA71729A1}" srcId="{86E51253-64AA-0E4B-BB6D-5E6423A4AAFB}" destId="{F7E6BB3D-E22D-9848-84B5-86079AFBB195}" srcOrd="0" destOrd="0" parTransId="{B5A2E321-17DB-7944-8047-A19B5FD7595A}" sibTransId="{44FA710C-7186-9B4E-AA12-D20D3F435540}"/>
    <dgm:cxn modelId="{992CC041-F9E7-AF43-BA4B-286BA43DCCEB}" srcId="{EC280909-8A9E-174B-B34B-32F2FC7BCB11}" destId="{86E51253-64AA-0E4B-BB6D-5E6423A4AAFB}" srcOrd="0" destOrd="0" parTransId="{F54CE016-881F-7F4A-8C57-9B8659880A00}" sibTransId="{7E5C2CDC-C94E-634B-9132-4F7DFF8DF835}"/>
    <dgm:cxn modelId="{6DC7402C-F256-F844-BBA3-7EBDCDEF5F00}" srcId="{86E51253-64AA-0E4B-BB6D-5E6423A4AAFB}" destId="{7EC8B125-E586-164C-B217-E510692F8DFC}" srcOrd="1" destOrd="0" parTransId="{C184BF82-52FD-644B-80BA-0E3412D71E67}" sibTransId="{90392888-CC73-4548-8F2C-62ACDC6490E8}"/>
    <dgm:cxn modelId="{C6C550C2-EAE9-5F49-8940-5487FB2DEA53}" type="presOf" srcId="{86E51253-64AA-0E4B-BB6D-5E6423A4AAFB}" destId="{AF940076-58EF-6645-977A-9B4A694AE848}" srcOrd="0" destOrd="0" presId="urn:microsoft.com/office/officeart/2005/8/layout/matrix1"/>
    <dgm:cxn modelId="{98A7BF82-5360-5648-8472-0C6A5E40FD1E}" type="presOf" srcId="{7EC8B125-E586-164C-B217-E510692F8DFC}" destId="{6B2FAC3A-C602-354E-AFD3-3972841EAC0D}" srcOrd="0" destOrd="0" presId="urn:microsoft.com/office/officeart/2005/8/layout/matrix1"/>
    <dgm:cxn modelId="{87EAC0A4-2606-3E40-9E1C-509149E7416C}" type="presOf" srcId="{1EAEFA4E-8371-3B46-BFDC-3F5ABB8E6B43}" destId="{6C32D41B-93AF-EC42-80D9-9E2900E1DB1B}" srcOrd="0" destOrd="0" presId="urn:microsoft.com/office/officeart/2005/8/layout/matrix1"/>
    <dgm:cxn modelId="{E15D7C6E-761D-4F42-8F5F-F3B897A98BC0}" type="presOf" srcId="{F7E6BB3D-E22D-9848-84B5-86079AFBB195}" destId="{5E7EDD3F-239C-FD45-807D-2847B0B2117B}" srcOrd="0" destOrd="0" presId="urn:microsoft.com/office/officeart/2005/8/layout/matrix1"/>
    <dgm:cxn modelId="{05BE10F5-5C43-1B44-96AC-B7C576E418D5}" type="presOf" srcId="{7EC8B125-E586-164C-B217-E510692F8DFC}" destId="{F66A7F83-B3FD-B943-9469-ABAEA7111808}" srcOrd="1" destOrd="0" presId="urn:microsoft.com/office/officeart/2005/8/layout/matrix1"/>
    <dgm:cxn modelId="{0BB866BF-A88D-304A-AD48-7EF5488B155F}" type="presOf" srcId="{F7E6BB3D-E22D-9848-84B5-86079AFBB195}" destId="{B666344A-FD24-9C4D-B7DD-42DC14E62AE6}" srcOrd="1" destOrd="0" presId="urn:microsoft.com/office/officeart/2005/8/layout/matrix1"/>
    <dgm:cxn modelId="{7EC759D0-A59E-E245-9647-1F6D99964138}" srcId="{86E51253-64AA-0E4B-BB6D-5E6423A4AAFB}" destId="{1EAEFA4E-8371-3B46-BFDC-3F5ABB8E6B43}" srcOrd="3" destOrd="0" parTransId="{DD6C9A4B-18C3-3F4C-91E4-3256C8DCEA9A}" sibTransId="{DD789C21-5065-264E-B9D8-A565EBB8925A}"/>
    <dgm:cxn modelId="{54DB244A-D025-8041-96FC-6BCD2C96E83D}" type="presOf" srcId="{351B0CF7-B0F2-0F46-9755-DBB30A94D179}" destId="{0370826B-D781-4E4A-AB8B-C93B421A8910}" srcOrd="1" destOrd="0" presId="urn:microsoft.com/office/officeart/2005/8/layout/matrix1"/>
    <dgm:cxn modelId="{153E6B7D-BD6E-D649-BCA4-013917BE6F7E}" type="presOf" srcId="{EC280909-8A9E-174B-B34B-32F2FC7BCB11}" destId="{35F3739C-030D-8C45-954E-B6D73490EC5A}" srcOrd="0" destOrd="0" presId="urn:microsoft.com/office/officeart/2005/8/layout/matrix1"/>
    <dgm:cxn modelId="{58769F74-3C74-7B42-B278-641E800AEE7B}" srcId="{86E51253-64AA-0E4B-BB6D-5E6423A4AAFB}" destId="{351B0CF7-B0F2-0F46-9755-DBB30A94D179}" srcOrd="2" destOrd="0" parTransId="{824339BB-2CDF-6F4B-AF24-719BD24C7AE4}" sibTransId="{2A493CDA-B7CB-C947-BF60-55B76F17BDAE}"/>
    <dgm:cxn modelId="{C5530A38-B9A7-A04B-870C-EA2767EE1F48}" type="presOf" srcId="{1EAEFA4E-8371-3B46-BFDC-3F5ABB8E6B43}" destId="{4836B5AF-F5AF-9D48-A44E-604CB12F6961}" srcOrd="1" destOrd="0" presId="urn:microsoft.com/office/officeart/2005/8/layout/matrix1"/>
    <dgm:cxn modelId="{B04F003A-F301-E642-9990-95174E15B71A}" type="presOf" srcId="{351B0CF7-B0F2-0F46-9755-DBB30A94D179}" destId="{5B39FB5E-E51B-8548-A841-00C16DE16BCE}" srcOrd="0" destOrd="0" presId="urn:microsoft.com/office/officeart/2005/8/layout/matrix1"/>
    <dgm:cxn modelId="{8E1EFA1D-57D7-B54F-A474-231FA1C58377}" type="presParOf" srcId="{35F3739C-030D-8C45-954E-B6D73490EC5A}" destId="{3F23EC42-02C9-F84F-B593-90576093EB7C}" srcOrd="0" destOrd="0" presId="urn:microsoft.com/office/officeart/2005/8/layout/matrix1"/>
    <dgm:cxn modelId="{F0981F9D-55CE-174C-AB82-DD6AB3D06151}" type="presParOf" srcId="{3F23EC42-02C9-F84F-B593-90576093EB7C}" destId="{5E7EDD3F-239C-FD45-807D-2847B0B2117B}" srcOrd="0" destOrd="0" presId="urn:microsoft.com/office/officeart/2005/8/layout/matrix1"/>
    <dgm:cxn modelId="{97A459EF-5944-294E-A72C-F70E11126FE1}" type="presParOf" srcId="{3F23EC42-02C9-F84F-B593-90576093EB7C}" destId="{B666344A-FD24-9C4D-B7DD-42DC14E62AE6}" srcOrd="1" destOrd="0" presId="urn:microsoft.com/office/officeart/2005/8/layout/matrix1"/>
    <dgm:cxn modelId="{2B377F74-2BFC-6C40-9F03-4E112EE8BBAA}" type="presParOf" srcId="{3F23EC42-02C9-F84F-B593-90576093EB7C}" destId="{6B2FAC3A-C602-354E-AFD3-3972841EAC0D}" srcOrd="2" destOrd="0" presId="urn:microsoft.com/office/officeart/2005/8/layout/matrix1"/>
    <dgm:cxn modelId="{756E4FF2-5918-7B48-9B86-F00E10E40A6C}" type="presParOf" srcId="{3F23EC42-02C9-F84F-B593-90576093EB7C}" destId="{F66A7F83-B3FD-B943-9469-ABAEA7111808}" srcOrd="3" destOrd="0" presId="urn:microsoft.com/office/officeart/2005/8/layout/matrix1"/>
    <dgm:cxn modelId="{9746FB98-2CBA-3D4A-A317-77AD349F4CDF}" type="presParOf" srcId="{3F23EC42-02C9-F84F-B593-90576093EB7C}" destId="{5B39FB5E-E51B-8548-A841-00C16DE16BCE}" srcOrd="4" destOrd="0" presId="urn:microsoft.com/office/officeart/2005/8/layout/matrix1"/>
    <dgm:cxn modelId="{BF15DC38-E3D8-BE48-BFDD-C0B79BF4AEFC}" type="presParOf" srcId="{3F23EC42-02C9-F84F-B593-90576093EB7C}" destId="{0370826B-D781-4E4A-AB8B-C93B421A8910}" srcOrd="5" destOrd="0" presId="urn:microsoft.com/office/officeart/2005/8/layout/matrix1"/>
    <dgm:cxn modelId="{D09B5112-5155-1F43-9190-4C052F2EF9C8}" type="presParOf" srcId="{3F23EC42-02C9-F84F-B593-90576093EB7C}" destId="{6C32D41B-93AF-EC42-80D9-9E2900E1DB1B}" srcOrd="6" destOrd="0" presId="urn:microsoft.com/office/officeart/2005/8/layout/matrix1"/>
    <dgm:cxn modelId="{F285762D-CF6C-1143-A537-E87CBEF03753}" type="presParOf" srcId="{3F23EC42-02C9-F84F-B593-90576093EB7C}" destId="{4836B5AF-F5AF-9D48-A44E-604CB12F6961}" srcOrd="7" destOrd="0" presId="urn:microsoft.com/office/officeart/2005/8/layout/matrix1"/>
    <dgm:cxn modelId="{F484524A-A126-FB4E-8931-8D6090BBFADF}" type="presParOf" srcId="{35F3739C-030D-8C45-954E-B6D73490EC5A}" destId="{AF940076-58EF-6645-977A-9B4A694AE84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46AAE95-E451-C345-9FA4-C1DDEE285880}"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85F793C0-F4EF-3348-B199-4A307EE2F57D}">
      <dgm:prSet custT="1"/>
      <dgm:spPr/>
      <dgm:t>
        <a:bodyPr/>
        <a:lstStyle/>
        <a:p>
          <a:pPr rtl="0"/>
          <a:r>
            <a:rPr lang="en-US" sz="1600" b="1" i="0" smtClean="0"/>
            <a:t>Type of cancer </a:t>
          </a:r>
          <a:endParaRPr lang="en-US" sz="1600" b="1" i="0"/>
        </a:p>
      </dgm:t>
    </dgm:pt>
    <dgm:pt modelId="{7C8D8E30-D559-9242-A438-48165E7ACFF0}" type="parTrans" cxnId="{CEFE7AD6-3150-044E-B27B-37E11D447B3D}">
      <dgm:prSet/>
      <dgm:spPr/>
      <dgm:t>
        <a:bodyPr/>
        <a:lstStyle/>
        <a:p>
          <a:endParaRPr lang="en-US" sz="1200" b="0" i="0"/>
        </a:p>
      </dgm:t>
    </dgm:pt>
    <dgm:pt modelId="{6C2C4E1D-6CB4-654D-A122-CBDD175CA606}" type="sibTrans" cxnId="{CEFE7AD6-3150-044E-B27B-37E11D447B3D}">
      <dgm:prSet/>
      <dgm:spPr/>
      <dgm:t>
        <a:bodyPr/>
        <a:lstStyle/>
        <a:p>
          <a:endParaRPr lang="en-US" sz="1200" b="0" i="0"/>
        </a:p>
      </dgm:t>
    </dgm:pt>
    <dgm:pt modelId="{97D9AFE5-A188-2348-8B2E-278B4BE8F582}">
      <dgm:prSet custT="1"/>
      <dgm:spPr/>
      <dgm:t>
        <a:bodyPr/>
        <a:lstStyle/>
        <a:p>
          <a:pPr rtl="0"/>
          <a:r>
            <a:rPr lang="en-US" sz="1600" b="1" i="0" smtClean="0"/>
            <a:t>If you received radiation therapy, what type of cancer was this done for?  Total amount received and treatment period/dates</a:t>
          </a:r>
          <a:endParaRPr lang="en-US" sz="1600" b="1" i="0"/>
        </a:p>
      </dgm:t>
    </dgm:pt>
    <dgm:pt modelId="{1C68B362-3E9A-8D49-974F-802CAA2B0380}" type="parTrans" cxnId="{B43B10C8-22CB-C94C-BB35-92503A59B83F}">
      <dgm:prSet/>
      <dgm:spPr/>
      <dgm:t>
        <a:bodyPr/>
        <a:lstStyle/>
        <a:p>
          <a:endParaRPr lang="en-US" sz="1200" b="0" i="0"/>
        </a:p>
      </dgm:t>
    </dgm:pt>
    <dgm:pt modelId="{DECBDEEC-EFFE-ED48-A394-945DD4AE9125}" type="sibTrans" cxnId="{B43B10C8-22CB-C94C-BB35-92503A59B83F}">
      <dgm:prSet/>
      <dgm:spPr/>
      <dgm:t>
        <a:bodyPr/>
        <a:lstStyle/>
        <a:p>
          <a:endParaRPr lang="en-US" sz="1200" b="0" i="0"/>
        </a:p>
      </dgm:t>
    </dgm:pt>
    <dgm:pt modelId="{1F984BFA-D579-1E49-93B1-D9FFD84203CB}">
      <dgm:prSet custT="1"/>
      <dgm:spPr/>
      <dgm:t>
        <a:bodyPr/>
        <a:lstStyle/>
        <a:p>
          <a:pPr rtl="0"/>
          <a:r>
            <a:rPr lang="en-US" sz="1600" b="1" i="0" dirty="0" smtClean="0"/>
            <a:t>If you received chemotherapy, what medications were received?  Treatment period/dates</a:t>
          </a:r>
          <a:endParaRPr lang="en-US" sz="1600" b="1" i="0" dirty="0"/>
        </a:p>
      </dgm:t>
    </dgm:pt>
    <dgm:pt modelId="{7759C2BB-8471-2749-BE8B-C2A10460DFA1}" type="parTrans" cxnId="{898653C7-E204-864A-83A8-1D10C7708381}">
      <dgm:prSet/>
      <dgm:spPr/>
      <dgm:t>
        <a:bodyPr/>
        <a:lstStyle/>
        <a:p>
          <a:endParaRPr lang="en-US" sz="1200" b="0" i="0"/>
        </a:p>
      </dgm:t>
    </dgm:pt>
    <dgm:pt modelId="{7A1D3527-F955-FA47-8D5E-6EE496CB3523}" type="sibTrans" cxnId="{898653C7-E204-864A-83A8-1D10C7708381}">
      <dgm:prSet/>
      <dgm:spPr/>
      <dgm:t>
        <a:bodyPr/>
        <a:lstStyle/>
        <a:p>
          <a:endParaRPr lang="en-US" sz="1200" b="0" i="0"/>
        </a:p>
      </dgm:t>
    </dgm:pt>
    <dgm:pt modelId="{2E17F693-3A08-A542-9B00-963B158089B8}">
      <dgm:prSet custT="1"/>
      <dgm:spPr/>
      <dgm:t>
        <a:bodyPr/>
        <a:lstStyle/>
        <a:p>
          <a:pPr rtl="0"/>
          <a:r>
            <a:rPr lang="en-US" sz="1600" b="1" i="0" dirty="0" smtClean="0"/>
            <a:t>If you underwent surgery, what procedures were done? Surgeon name and dates included</a:t>
          </a:r>
          <a:endParaRPr lang="en-US" sz="1600" b="1" i="0" dirty="0"/>
        </a:p>
      </dgm:t>
    </dgm:pt>
    <dgm:pt modelId="{9AFAA9E5-5C14-EB4F-A13D-90A0D247E5EA}" type="parTrans" cxnId="{1D184666-4457-B848-BD78-B47D2164B0AB}">
      <dgm:prSet/>
      <dgm:spPr/>
      <dgm:t>
        <a:bodyPr/>
        <a:lstStyle/>
        <a:p>
          <a:endParaRPr lang="en-US" sz="1200" b="0" i="0"/>
        </a:p>
      </dgm:t>
    </dgm:pt>
    <dgm:pt modelId="{718255A0-F40B-C54B-9E7C-CFD333FBBB0C}" type="sibTrans" cxnId="{1D184666-4457-B848-BD78-B47D2164B0AB}">
      <dgm:prSet/>
      <dgm:spPr/>
      <dgm:t>
        <a:bodyPr/>
        <a:lstStyle/>
        <a:p>
          <a:endParaRPr lang="en-US" sz="1200" b="0" i="0"/>
        </a:p>
      </dgm:t>
    </dgm:pt>
    <dgm:pt modelId="{2009327C-F6D1-C442-9A7E-D7314DDD85A9}">
      <dgm:prSet custT="1"/>
      <dgm:spPr/>
      <dgm:t>
        <a:bodyPr/>
        <a:lstStyle/>
        <a:p>
          <a:pPr rtl="0"/>
          <a:r>
            <a:rPr lang="en-US" sz="1600" b="1" i="0" smtClean="0"/>
            <a:t>Education on short and long term side effects</a:t>
          </a:r>
          <a:endParaRPr lang="en-US" sz="1600" b="1" i="0"/>
        </a:p>
      </dgm:t>
    </dgm:pt>
    <dgm:pt modelId="{893A4CB3-F847-5F4D-B382-9CDA7FD02DA3}" type="parTrans" cxnId="{949F1DCD-5F1D-F84D-8C30-5EC8DA16C7EC}">
      <dgm:prSet/>
      <dgm:spPr/>
      <dgm:t>
        <a:bodyPr/>
        <a:lstStyle/>
        <a:p>
          <a:endParaRPr lang="en-US" sz="1200" b="0" i="0"/>
        </a:p>
      </dgm:t>
    </dgm:pt>
    <dgm:pt modelId="{A8D5C102-BE90-E941-9044-E382E9791CA5}" type="sibTrans" cxnId="{949F1DCD-5F1D-F84D-8C30-5EC8DA16C7EC}">
      <dgm:prSet/>
      <dgm:spPr/>
      <dgm:t>
        <a:bodyPr/>
        <a:lstStyle/>
        <a:p>
          <a:endParaRPr lang="en-US" sz="1200" b="0" i="0"/>
        </a:p>
      </dgm:t>
    </dgm:pt>
    <dgm:pt modelId="{FFE260F5-6156-3E47-BDED-90B50146C12E}">
      <dgm:prSet custT="1"/>
      <dgm:spPr/>
      <dgm:t>
        <a:bodyPr/>
        <a:lstStyle/>
        <a:p>
          <a:pPr rtl="0"/>
          <a:r>
            <a:rPr lang="en-US" sz="1600" b="1" i="0" dirty="0" smtClean="0"/>
            <a:t>Screening recommendations </a:t>
          </a:r>
          <a:endParaRPr lang="en-US" sz="1600" b="1" i="0" dirty="0"/>
        </a:p>
      </dgm:t>
    </dgm:pt>
    <dgm:pt modelId="{B6F1D75A-3C04-004C-95A5-95148985B2DC}" type="parTrans" cxnId="{28A42861-92F8-EB4D-B5F0-CDDD742F981C}">
      <dgm:prSet/>
      <dgm:spPr/>
      <dgm:t>
        <a:bodyPr/>
        <a:lstStyle/>
        <a:p>
          <a:endParaRPr lang="en-US" sz="1200" b="0" i="0"/>
        </a:p>
      </dgm:t>
    </dgm:pt>
    <dgm:pt modelId="{64725636-B508-8B48-8202-85BE8281A31B}" type="sibTrans" cxnId="{28A42861-92F8-EB4D-B5F0-CDDD742F981C}">
      <dgm:prSet/>
      <dgm:spPr/>
      <dgm:t>
        <a:bodyPr/>
        <a:lstStyle/>
        <a:p>
          <a:endParaRPr lang="en-US" sz="1200" b="0" i="0"/>
        </a:p>
      </dgm:t>
    </dgm:pt>
    <dgm:pt modelId="{A7A8E7AF-F5A0-4F4D-B779-033E3368E6FF}">
      <dgm:prSet custT="1"/>
      <dgm:spPr/>
      <dgm:t>
        <a:bodyPr/>
        <a:lstStyle/>
        <a:p>
          <a:pPr rtl="0"/>
          <a:r>
            <a:rPr lang="en-US" sz="1600" b="1" i="0" dirty="0" smtClean="0"/>
            <a:t>Current progress note (optional)</a:t>
          </a:r>
          <a:endParaRPr lang="en-US" sz="1600" b="1" i="0" dirty="0"/>
        </a:p>
      </dgm:t>
    </dgm:pt>
    <dgm:pt modelId="{DEFF54EB-AB5D-6B46-8EBE-CE39E422B870}" type="parTrans" cxnId="{46FBA434-3A0C-F74A-91C1-B7CB1BC59C57}">
      <dgm:prSet/>
      <dgm:spPr/>
      <dgm:t>
        <a:bodyPr/>
        <a:lstStyle/>
        <a:p>
          <a:endParaRPr lang="en-US" sz="1200" b="0" i="0"/>
        </a:p>
      </dgm:t>
    </dgm:pt>
    <dgm:pt modelId="{616BB666-A26E-CD45-B7B4-EFF0549D79D0}" type="sibTrans" cxnId="{46FBA434-3A0C-F74A-91C1-B7CB1BC59C57}">
      <dgm:prSet/>
      <dgm:spPr/>
      <dgm:t>
        <a:bodyPr/>
        <a:lstStyle/>
        <a:p>
          <a:endParaRPr lang="en-US" sz="1200" b="0" i="0"/>
        </a:p>
      </dgm:t>
    </dgm:pt>
    <dgm:pt modelId="{8C190C88-41A7-2F41-9677-529F4CE756E4}" type="pres">
      <dgm:prSet presAssocID="{746AAE95-E451-C345-9FA4-C1DDEE285880}" presName="linear" presStyleCnt="0">
        <dgm:presLayoutVars>
          <dgm:animLvl val="lvl"/>
          <dgm:resizeHandles val="exact"/>
        </dgm:presLayoutVars>
      </dgm:prSet>
      <dgm:spPr/>
      <dgm:t>
        <a:bodyPr/>
        <a:lstStyle/>
        <a:p>
          <a:endParaRPr lang="en-US"/>
        </a:p>
      </dgm:t>
    </dgm:pt>
    <dgm:pt modelId="{78577ABA-0491-6A41-8B35-AFD2BBC24EA6}" type="pres">
      <dgm:prSet presAssocID="{85F793C0-F4EF-3348-B199-4A307EE2F57D}" presName="parentText" presStyleLbl="node1" presStyleIdx="0" presStyleCnt="7">
        <dgm:presLayoutVars>
          <dgm:chMax val="0"/>
          <dgm:bulletEnabled val="1"/>
        </dgm:presLayoutVars>
      </dgm:prSet>
      <dgm:spPr/>
      <dgm:t>
        <a:bodyPr/>
        <a:lstStyle/>
        <a:p>
          <a:endParaRPr lang="en-US"/>
        </a:p>
      </dgm:t>
    </dgm:pt>
    <dgm:pt modelId="{595146A4-8A81-2E40-87FB-48ED8F04948D}" type="pres">
      <dgm:prSet presAssocID="{6C2C4E1D-6CB4-654D-A122-CBDD175CA606}" presName="spacer" presStyleCnt="0"/>
      <dgm:spPr/>
    </dgm:pt>
    <dgm:pt modelId="{7EB56ABD-BBE3-3E49-A412-67F5EB5490A6}" type="pres">
      <dgm:prSet presAssocID="{97D9AFE5-A188-2348-8B2E-278B4BE8F582}" presName="parentText" presStyleLbl="node1" presStyleIdx="1" presStyleCnt="7">
        <dgm:presLayoutVars>
          <dgm:chMax val="0"/>
          <dgm:bulletEnabled val="1"/>
        </dgm:presLayoutVars>
      </dgm:prSet>
      <dgm:spPr/>
      <dgm:t>
        <a:bodyPr/>
        <a:lstStyle/>
        <a:p>
          <a:endParaRPr lang="en-US"/>
        </a:p>
      </dgm:t>
    </dgm:pt>
    <dgm:pt modelId="{987106E5-ED11-B344-BF4D-2447E7588D95}" type="pres">
      <dgm:prSet presAssocID="{DECBDEEC-EFFE-ED48-A394-945DD4AE9125}" presName="spacer" presStyleCnt="0"/>
      <dgm:spPr/>
    </dgm:pt>
    <dgm:pt modelId="{ED80CE6F-6837-EA45-8627-B5A9B4E3D419}" type="pres">
      <dgm:prSet presAssocID="{1F984BFA-D579-1E49-93B1-D9FFD84203CB}" presName="parentText" presStyleLbl="node1" presStyleIdx="2" presStyleCnt="7">
        <dgm:presLayoutVars>
          <dgm:chMax val="0"/>
          <dgm:bulletEnabled val="1"/>
        </dgm:presLayoutVars>
      </dgm:prSet>
      <dgm:spPr/>
      <dgm:t>
        <a:bodyPr/>
        <a:lstStyle/>
        <a:p>
          <a:endParaRPr lang="en-US"/>
        </a:p>
      </dgm:t>
    </dgm:pt>
    <dgm:pt modelId="{4FD7FE95-9901-FA43-A767-C878B4D20AC2}" type="pres">
      <dgm:prSet presAssocID="{7A1D3527-F955-FA47-8D5E-6EE496CB3523}" presName="spacer" presStyleCnt="0"/>
      <dgm:spPr/>
    </dgm:pt>
    <dgm:pt modelId="{E2DEC20D-06F6-A547-8B69-E8AD8A336B7B}" type="pres">
      <dgm:prSet presAssocID="{2E17F693-3A08-A542-9B00-963B158089B8}" presName="parentText" presStyleLbl="node1" presStyleIdx="3" presStyleCnt="7">
        <dgm:presLayoutVars>
          <dgm:chMax val="0"/>
          <dgm:bulletEnabled val="1"/>
        </dgm:presLayoutVars>
      </dgm:prSet>
      <dgm:spPr/>
      <dgm:t>
        <a:bodyPr/>
        <a:lstStyle/>
        <a:p>
          <a:endParaRPr lang="en-US"/>
        </a:p>
      </dgm:t>
    </dgm:pt>
    <dgm:pt modelId="{AA1F1852-4157-5A49-A490-390A62B102C7}" type="pres">
      <dgm:prSet presAssocID="{718255A0-F40B-C54B-9E7C-CFD333FBBB0C}" presName="spacer" presStyleCnt="0"/>
      <dgm:spPr/>
    </dgm:pt>
    <dgm:pt modelId="{41B631E8-D29E-7F45-B8CB-947BAF80751D}" type="pres">
      <dgm:prSet presAssocID="{2009327C-F6D1-C442-9A7E-D7314DDD85A9}" presName="parentText" presStyleLbl="node1" presStyleIdx="4" presStyleCnt="7">
        <dgm:presLayoutVars>
          <dgm:chMax val="0"/>
          <dgm:bulletEnabled val="1"/>
        </dgm:presLayoutVars>
      </dgm:prSet>
      <dgm:spPr/>
      <dgm:t>
        <a:bodyPr/>
        <a:lstStyle/>
        <a:p>
          <a:endParaRPr lang="en-US"/>
        </a:p>
      </dgm:t>
    </dgm:pt>
    <dgm:pt modelId="{1560CAE3-9E9C-864E-9290-57A63D9F2B52}" type="pres">
      <dgm:prSet presAssocID="{A8D5C102-BE90-E941-9044-E382E9791CA5}" presName="spacer" presStyleCnt="0"/>
      <dgm:spPr/>
    </dgm:pt>
    <dgm:pt modelId="{24869ECE-740C-4C43-8955-A8052E1D08F6}" type="pres">
      <dgm:prSet presAssocID="{FFE260F5-6156-3E47-BDED-90B50146C12E}" presName="parentText" presStyleLbl="node1" presStyleIdx="5" presStyleCnt="7">
        <dgm:presLayoutVars>
          <dgm:chMax val="0"/>
          <dgm:bulletEnabled val="1"/>
        </dgm:presLayoutVars>
      </dgm:prSet>
      <dgm:spPr/>
      <dgm:t>
        <a:bodyPr/>
        <a:lstStyle/>
        <a:p>
          <a:endParaRPr lang="en-US"/>
        </a:p>
      </dgm:t>
    </dgm:pt>
    <dgm:pt modelId="{39A9526D-E860-E84B-8F41-5E7521293B5F}" type="pres">
      <dgm:prSet presAssocID="{64725636-B508-8B48-8202-85BE8281A31B}" presName="spacer" presStyleCnt="0"/>
      <dgm:spPr/>
    </dgm:pt>
    <dgm:pt modelId="{A3729AB5-B43D-F64B-89F4-C9FA7A4C6425}" type="pres">
      <dgm:prSet presAssocID="{A7A8E7AF-F5A0-4F4D-B779-033E3368E6FF}" presName="parentText" presStyleLbl="node1" presStyleIdx="6" presStyleCnt="7" custLinFactNeighborY="-80181">
        <dgm:presLayoutVars>
          <dgm:chMax val="0"/>
          <dgm:bulletEnabled val="1"/>
        </dgm:presLayoutVars>
      </dgm:prSet>
      <dgm:spPr/>
      <dgm:t>
        <a:bodyPr/>
        <a:lstStyle/>
        <a:p>
          <a:endParaRPr lang="en-US"/>
        </a:p>
      </dgm:t>
    </dgm:pt>
  </dgm:ptLst>
  <dgm:cxnLst>
    <dgm:cxn modelId="{D40A571B-0796-B742-B166-22D0EA069C26}" type="presOf" srcId="{FFE260F5-6156-3E47-BDED-90B50146C12E}" destId="{24869ECE-740C-4C43-8955-A8052E1D08F6}" srcOrd="0" destOrd="0" presId="urn:microsoft.com/office/officeart/2005/8/layout/vList2"/>
    <dgm:cxn modelId="{FD4B3318-C4B1-9D46-B55F-0DC5AFE92118}" type="presOf" srcId="{85F793C0-F4EF-3348-B199-4A307EE2F57D}" destId="{78577ABA-0491-6A41-8B35-AFD2BBC24EA6}" srcOrd="0" destOrd="0" presId="urn:microsoft.com/office/officeart/2005/8/layout/vList2"/>
    <dgm:cxn modelId="{8A722220-A325-AD4B-8DC9-9F74D589DA91}" type="presOf" srcId="{1F984BFA-D579-1E49-93B1-D9FFD84203CB}" destId="{ED80CE6F-6837-EA45-8627-B5A9B4E3D419}" srcOrd="0" destOrd="0" presId="urn:microsoft.com/office/officeart/2005/8/layout/vList2"/>
    <dgm:cxn modelId="{28A42861-92F8-EB4D-B5F0-CDDD742F981C}" srcId="{746AAE95-E451-C345-9FA4-C1DDEE285880}" destId="{FFE260F5-6156-3E47-BDED-90B50146C12E}" srcOrd="5" destOrd="0" parTransId="{B6F1D75A-3C04-004C-95A5-95148985B2DC}" sibTransId="{64725636-B508-8B48-8202-85BE8281A31B}"/>
    <dgm:cxn modelId="{29DE1385-A4F3-624C-B19E-AAC0A18DAA35}" type="presOf" srcId="{A7A8E7AF-F5A0-4F4D-B779-033E3368E6FF}" destId="{A3729AB5-B43D-F64B-89F4-C9FA7A4C6425}" srcOrd="0" destOrd="0" presId="urn:microsoft.com/office/officeart/2005/8/layout/vList2"/>
    <dgm:cxn modelId="{8365EDBB-C549-AD49-8B7D-A7FD45BC22E9}" type="presOf" srcId="{2E17F693-3A08-A542-9B00-963B158089B8}" destId="{E2DEC20D-06F6-A547-8B69-E8AD8A336B7B}" srcOrd="0" destOrd="0" presId="urn:microsoft.com/office/officeart/2005/8/layout/vList2"/>
    <dgm:cxn modelId="{F54F0603-E763-634C-9377-871E6BEE320C}" type="presOf" srcId="{97D9AFE5-A188-2348-8B2E-278B4BE8F582}" destId="{7EB56ABD-BBE3-3E49-A412-67F5EB5490A6}" srcOrd="0" destOrd="0" presId="urn:microsoft.com/office/officeart/2005/8/layout/vList2"/>
    <dgm:cxn modelId="{CEFE7AD6-3150-044E-B27B-37E11D447B3D}" srcId="{746AAE95-E451-C345-9FA4-C1DDEE285880}" destId="{85F793C0-F4EF-3348-B199-4A307EE2F57D}" srcOrd="0" destOrd="0" parTransId="{7C8D8E30-D559-9242-A438-48165E7ACFF0}" sibTransId="{6C2C4E1D-6CB4-654D-A122-CBDD175CA606}"/>
    <dgm:cxn modelId="{949F1DCD-5F1D-F84D-8C30-5EC8DA16C7EC}" srcId="{746AAE95-E451-C345-9FA4-C1DDEE285880}" destId="{2009327C-F6D1-C442-9A7E-D7314DDD85A9}" srcOrd="4" destOrd="0" parTransId="{893A4CB3-F847-5F4D-B382-9CDA7FD02DA3}" sibTransId="{A8D5C102-BE90-E941-9044-E382E9791CA5}"/>
    <dgm:cxn modelId="{2D561E95-6C2E-1D4D-AFAA-8DFDC7410843}" type="presOf" srcId="{2009327C-F6D1-C442-9A7E-D7314DDD85A9}" destId="{41B631E8-D29E-7F45-B8CB-947BAF80751D}" srcOrd="0" destOrd="0" presId="urn:microsoft.com/office/officeart/2005/8/layout/vList2"/>
    <dgm:cxn modelId="{898653C7-E204-864A-83A8-1D10C7708381}" srcId="{746AAE95-E451-C345-9FA4-C1DDEE285880}" destId="{1F984BFA-D579-1E49-93B1-D9FFD84203CB}" srcOrd="2" destOrd="0" parTransId="{7759C2BB-8471-2749-BE8B-C2A10460DFA1}" sibTransId="{7A1D3527-F955-FA47-8D5E-6EE496CB3523}"/>
    <dgm:cxn modelId="{715551F3-3EB4-AD48-939F-584F81656A24}" type="presOf" srcId="{746AAE95-E451-C345-9FA4-C1DDEE285880}" destId="{8C190C88-41A7-2F41-9677-529F4CE756E4}" srcOrd="0" destOrd="0" presId="urn:microsoft.com/office/officeart/2005/8/layout/vList2"/>
    <dgm:cxn modelId="{B43B10C8-22CB-C94C-BB35-92503A59B83F}" srcId="{746AAE95-E451-C345-9FA4-C1DDEE285880}" destId="{97D9AFE5-A188-2348-8B2E-278B4BE8F582}" srcOrd="1" destOrd="0" parTransId="{1C68B362-3E9A-8D49-974F-802CAA2B0380}" sibTransId="{DECBDEEC-EFFE-ED48-A394-945DD4AE9125}"/>
    <dgm:cxn modelId="{46FBA434-3A0C-F74A-91C1-B7CB1BC59C57}" srcId="{746AAE95-E451-C345-9FA4-C1DDEE285880}" destId="{A7A8E7AF-F5A0-4F4D-B779-033E3368E6FF}" srcOrd="6" destOrd="0" parTransId="{DEFF54EB-AB5D-6B46-8EBE-CE39E422B870}" sibTransId="{616BB666-A26E-CD45-B7B4-EFF0549D79D0}"/>
    <dgm:cxn modelId="{1D184666-4457-B848-BD78-B47D2164B0AB}" srcId="{746AAE95-E451-C345-9FA4-C1DDEE285880}" destId="{2E17F693-3A08-A542-9B00-963B158089B8}" srcOrd="3" destOrd="0" parTransId="{9AFAA9E5-5C14-EB4F-A13D-90A0D247E5EA}" sibTransId="{718255A0-F40B-C54B-9E7C-CFD333FBBB0C}"/>
    <dgm:cxn modelId="{B3DD5FAC-0F2D-284A-82BD-C6C9E7B14D5D}" type="presParOf" srcId="{8C190C88-41A7-2F41-9677-529F4CE756E4}" destId="{78577ABA-0491-6A41-8B35-AFD2BBC24EA6}" srcOrd="0" destOrd="0" presId="urn:microsoft.com/office/officeart/2005/8/layout/vList2"/>
    <dgm:cxn modelId="{A53A1D43-3C6F-094E-939C-44A9DF5620D4}" type="presParOf" srcId="{8C190C88-41A7-2F41-9677-529F4CE756E4}" destId="{595146A4-8A81-2E40-87FB-48ED8F04948D}" srcOrd="1" destOrd="0" presId="urn:microsoft.com/office/officeart/2005/8/layout/vList2"/>
    <dgm:cxn modelId="{706984A8-6C3E-B24A-8E67-7BD954774738}" type="presParOf" srcId="{8C190C88-41A7-2F41-9677-529F4CE756E4}" destId="{7EB56ABD-BBE3-3E49-A412-67F5EB5490A6}" srcOrd="2" destOrd="0" presId="urn:microsoft.com/office/officeart/2005/8/layout/vList2"/>
    <dgm:cxn modelId="{265C291A-E690-8546-A582-4533DE42A0CE}" type="presParOf" srcId="{8C190C88-41A7-2F41-9677-529F4CE756E4}" destId="{987106E5-ED11-B344-BF4D-2447E7588D95}" srcOrd="3" destOrd="0" presId="urn:microsoft.com/office/officeart/2005/8/layout/vList2"/>
    <dgm:cxn modelId="{1946A866-AC97-FD42-A4C8-D832DCA54CAD}" type="presParOf" srcId="{8C190C88-41A7-2F41-9677-529F4CE756E4}" destId="{ED80CE6F-6837-EA45-8627-B5A9B4E3D419}" srcOrd="4" destOrd="0" presId="urn:microsoft.com/office/officeart/2005/8/layout/vList2"/>
    <dgm:cxn modelId="{F4155F66-CDB1-9E4D-BF21-39DF10A7EE33}" type="presParOf" srcId="{8C190C88-41A7-2F41-9677-529F4CE756E4}" destId="{4FD7FE95-9901-FA43-A767-C878B4D20AC2}" srcOrd="5" destOrd="0" presId="urn:microsoft.com/office/officeart/2005/8/layout/vList2"/>
    <dgm:cxn modelId="{414342B0-98E2-0B4B-BF26-42E26CEDB6E8}" type="presParOf" srcId="{8C190C88-41A7-2F41-9677-529F4CE756E4}" destId="{E2DEC20D-06F6-A547-8B69-E8AD8A336B7B}" srcOrd="6" destOrd="0" presId="urn:microsoft.com/office/officeart/2005/8/layout/vList2"/>
    <dgm:cxn modelId="{33F14ECD-08DC-4D4A-82C2-C68F1762CDD8}" type="presParOf" srcId="{8C190C88-41A7-2F41-9677-529F4CE756E4}" destId="{AA1F1852-4157-5A49-A490-390A62B102C7}" srcOrd="7" destOrd="0" presId="urn:microsoft.com/office/officeart/2005/8/layout/vList2"/>
    <dgm:cxn modelId="{8BC29F63-06B8-A14C-82EF-E2F967EB331F}" type="presParOf" srcId="{8C190C88-41A7-2F41-9677-529F4CE756E4}" destId="{41B631E8-D29E-7F45-B8CB-947BAF80751D}" srcOrd="8" destOrd="0" presId="urn:microsoft.com/office/officeart/2005/8/layout/vList2"/>
    <dgm:cxn modelId="{C576B12B-4EEC-FA44-861B-2A61E2059629}" type="presParOf" srcId="{8C190C88-41A7-2F41-9677-529F4CE756E4}" destId="{1560CAE3-9E9C-864E-9290-57A63D9F2B52}" srcOrd="9" destOrd="0" presId="urn:microsoft.com/office/officeart/2005/8/layout/vList2"/>
    <dgm:cxn modelId="{83A2EA30-1D5F-6245-AE36-197435443BC4}" type="presParOf" srcId="{8C190C88-41A7-2F41-9677-529F4CE756E4}" destId="{24869ECE-740C-4C43-8955-A8052E1D08F6}" srcOrd="10" destOrd="0" presId="urn:microsoft.com/office/officeart/2005/8/layout/vList2"/>
    <dgm:cxn modelId="{2FEE5F0F-8A24-0143-8132-4DB9C6B523F2}" type="presParOf" srcId="{8C190C88-41A7-2F41-9677-529F4CE756E4}" destId="{39A9526D-E860-E84B-8F41-5E7521293B5F}" srcOrd="11" destOrd="0" presId="urn:microsoft.com/office/officeart/2005/8/layout/vList2"/>
    <dgm:cxn modelId="{EE3EF0A8-4786-B24C-8593-ECC7AF2A57F1}" type="presParOf" srcId="{8C190C88-41A7-2F41-9677-529F4CE756E4}" destId="{A3729AB5-B43D-F64B-89F4-C9FA7A4C642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B392E-9437-2546-80C7-F9A94179EB76}">
      <dsp:nvSpPr>
        <dsp:cNvPr id="0" name=""/>
        <dsp:cNvSpPr/>
      </dsp:nvSpPr>
      <dsp:spPr>
        <a:xfrm>
          <a:off x="3432947" y="348"/>
          <a:ext cx="796967" cy="796967"/>
        </a:xfrm>
        <a:prstGeom prst="ellipse">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Fertility</a:t>
          </a:r>
          <a:endParaRPr lang="en-US" sz="1050" b="1" kern="1200" dirty="0">
            <a:solidFill>
              <a:srgbClr val="000000"/>
            </a:solidFill>
          </a:endParaRPr>
        </a:p>
      </dsp:txBody>
      <dsp:txXfrm>
        <a:off x="3549660" y="117061"/>
        <a:ext cx="563541" cy="563541"/>
      </dsp:txXfrm>
    </dsp:sp>
    <dsp:sp modelId="{8FFBCE6B-AEB1-644A-B80F-928A4FFFD63C}">
      <dsp:nvSpPr>
        <dsp:cNvPr id="0" name=""/>
        <dsp:cNvSpPr/>
      </dsp:nvSpPr>
      <dsp:spPr>
        <a:xfrm rot="1542857">
          <a:off x="4259340" y="521534"/>
          <a:ext cx="212307" cy="268976"/>
        </a:xfrm>
        <a:prstGeom prst="rightArrow">
          <a:avLst>
            <a:gd name="adj1" fmla="val 60000"/>
            <a:gd name="adj2" fmla="val 50000"/>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a:off x="4262494" y="561512"/>
        <a:ext cx="148615" cy="161386"/>
      </dsp:txXfrm>
    </dsp:sp>
    <dsp:sp modelId="{F115D677-3AB0-9C48-A2C9-006314C73266}">
      <dsp:nvSpPr>
        <dsp:cNvPr id="0" name=""/>
        <dsp:cNvSpPr/>
      </dsp:nvSpPr>
      <dsp:spPr>
        <a:xfrm>
          <a:off x="4511900" y="519944"/>
          <a:ext cx="796967" cy="796967"/>
        </a:xfrm>
        <a:prstGeom prst="ellipse">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rPr>
            <a:t>Nutrition</a:t>
          </a:r>
          <a:endParaRPr lang="en-US" sz="1000" b="1" kern="1200" dirty="0">
            <a:solidFill>
              <a:srgbClr val="000000"/>
            </a:solidFill>
          </a:endParaRPr>
        </a:p>
      </dsp:txBody>
      <dsp:txXfrm>
        <a:off x="4628613" y="636657"/>
        <a:ext cx="563541" cy="563541"/>
      </dsp:txXfrm>
    </dsp:sp>
    <dsp:sp modelId="{69ECE4A4-E31F-E545-8642-5474EF4B6A18}">
      <dsp:nvSpPr>
        <dsp:cNvPr id="0" name=""/>
        <dsp:cNvSpPr/>
      </dsp:nvSpPr>
      <dsp:spPr>
        <a:xfrm rot="4628571">
          <a:off x="4936133" y="1361843"/>
          <a:ext cx="212307" cy="268976"/>
        </a:xfrm>
        <a:prstGeom prst="rightArrow">
          <a:avLst>
            <a:gd name="adj1" fmla="val 60000"/>
            <a:gd name="adj2" fmla="val 50000"/>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a:off x="4960893" y="1384590"/>
        <a:ext cx="148615" cy="161386"/>
      </dsp:txXfrm>
    </dsp:sp>
    <dsp:sp modelId="{CC8E38DC-37A5-9B4C-96BC-84A5811E3833}">
      <dsp:nvSpPr>
        <dsp:cNvPr id="0" name=""/>
        <dsp:cNvSpPr/>
      </dsp:nvSpPr>
      <dsp:spPr>
        <a:xfrm>
          <a:off x="4778380" y="1687466"/>
          <a:ext cx="796967" cy="796967"/>
        </a:xfrm>
        <a:prstGeom prst="ellipse">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rPr>
            <a:t>Genetics</a:t>
          </a:r>
          <a:endParaRPr lang="en-US" sz="1000" b="1" kern="1200" dirty="0">
            <a:solidFill>
              <a:srgbClr val="000000"/>
            </a:solidFill>
          </a:endParaRPr>
        </a:p>
      </dsp:txBody>
      <dsp:txXfrm>
        <a:off x="4895093" y="1804179"/>
        <a:ext cx="563541" cy="563541"/>
      </dsp:txXfrm>
    </dsp:sp>
    <dsp:sp modelId="{4F58AAB5-7065-CE49-A04A-ED1F096423B8}">
      <dsp:nvSpPr>
        <dsp:cNvPr id="0" name=""/>
        <dsp:cNvSpPr/>
      </dsp:nvSpPr>
      <dsp:spPr>
        <a:xfrm rot="7714286">
          <a:off x="4701127" y="2414904"/>
          <a:ext cx="212307" cy="268976"/>
        </a:xfrm>
        <a:prstGeom prst="rightArrow">
          <a:avLst>
            <a:gd name="adj1" fmla="val 60000"/>
            <a:gd name="adj2" fmla="val 5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rot="10800000">
        <a:off x="4752829" y="2443801"/>
        <a:ext cx="148615" cy="161386"/>
      </dsp:txXfrm>
    </dsp:sp>
    <dsp:sp modelId="{4C46B439-9133-864A-9C61-E43FF2EA770A}">
      <dsp:nvSpPr>
        <dsp:cNvPr id="0" name=""/>
        <dsp:cNvSpPr/>
      </dsp:nvSpPr>
      <dsp:spPr>
        <a:xfrm>
          <a:off x="4031721" y="2623747"/>
          <a:ext cx="796967" cy="796967"/>
        </a:xfrm>
        <a:prstGeom prst="ellipse">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0000"/>
              </a:solidFill>
            </a:rPr>
            <a:t>Care </a:t>
          </a:r>
          <a:r>
            <a:rPr lang="en-US" sz="1000" b="1" kern="1200" dirty="0" smtClean="0">
              <a:solidFill>
                <a:srgbClr val="000000"/>
              </a:solidFill>
            </a:rPr>
            <a:t>Plans</a:t>
          </a:r>
          <a:endParaRPr lang="en-US" sz="1000" b="1" kern="1200" dirty="0">
            <a:solidFill>
              <a:srgbClr val="000000"/>
            </a:solidFill>
          </a:endParaRPr>
        </a:p>
      </dsp:txBody>
      <dsp:txXfrm>
        <a:off x="4148434" y="2740460"/>
        <a:ext cx="563541" cy="563541"/>
      </dsp:txXfrm>
    </dsp:sp>
    <dsp:sp modelId="{C718D8E8-8224-C54F-8953-4098969E1180}">
      <dsp:nvSpPr>
        <dsp:cNvPr id="0" name=""/>
        <dsp:cNvSpPr/>
      </dsp:nvSpPr>
      <dsp:spPr>
        <a:xfrm rot="10867037">
          <a:off x="3691072" y="2875676"/>
          <a:ext cx="240808" cy="268976"/>
        </a:xfrm>
        <a:prstGeom prst="rightArrow">
          <a:avLst>
            <a:gd name="adj1" fmla="val 60000"/>
            <a:gd name="adj2" fmla="val 50000"/>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rot="10800000">
        <a:off x="3763307" y="2930175"/>
        <a:ext cx="168566" cy="161386"/>
      </dsp:txXfrm>
    </dsp:sp>
    <dsp:sp modelId="{56A1EE0C-2E2C-FD47-BF86-F39AFC121799}">
      <dsp:nvSpPr>
        <dsp:cNvPr id="0" name=""/>
        <dsp:cNvSpPr/>
      </dsp:nvSpPr>
      <dsp:spPr>
        <a:xfrm>
          <a:off x="2780636" y="2599347"/>
          <a:ext cx="796967" cy="796967"/>
        </a:xfrm>
        <a:prstGeom prst="ellipse">
          <a:avLst/>
        </a:prstGeom>
        <a:gradFill rotWithShape="0">
          <a:gsLst>
            <a:gs pos="0">
              <a:schemeClr val="accent6">
                <a:hueOff val="0"/>
                <a:satOff val="0"/>
                <a:lumOff val="0"/>
                <a:alphaOff val="0"/>
                <a:tint val="50000"/>
                <a:shade val="100000"/>
                <a:alpha val="100000"/>
                <a:satMod val="150000"/>
              </a:schemeClr>
            </a:gs>
            <a:gs pos="40000">
              <a:schemeClr val="accent6">
                <a:hueOff val="0"/>
                <a:satOff val="0"/>
                <a:lumOff val="0"/>
                <a:alphaOff val="0"/>
                <a:tint val="70000"/>
                <a:shade val="100000"/>
                <a:alpha val="100000"/>
                <a:satMod val="150000"/>
              </a:schemeClr>
            </a:gs>
            <a:gs pos="100000">
              <a:schemeClr val="accent6">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rPr>
            <a:t>Exercise</a:t>
          </a:r>
          <a:endParaRPr lang="en-US" sz="1000" b="1" kern="1200" dirty="0">
            <a:solidFill>
              <a:srgbClr val="000000"/>
            </a:solidFill>
          </a:endParaRPr>
        </a:p>
      </dsp:txBody>
      <dsp:txXfrm>
        <a:off x="2897349" y="2716060"/>
        <a:ext cx="563541" cy="563541"/>
      </dsp:txXfrm>
    </dsp:sp>
    <dsp:sp modelId="{CF10344E-F85E-C84D-B46C-B8D6EB4FDEF8}">
      <dsp:nvSpPr>
        <dsp:cNvPr id="0" name=""/>
        <dsp:cNvSpPr/>
      </dsp:nvSpPr>
      <dsp:spPr>
        <a:xfrm rot="13965691">
          <a:off x="2743387" y="2411563"/>
          <a:ext cx="184669" cy="268976"/>
        </a:xfrm>
        <a:prstGeom prst="rightArrow">
          <a:avLst>
            <a:gd name="adj1" fmla="val 60000"/>
            <a:gd name="adj2" fmla="val 50000"/>
          </a:avLst>
        </a:prstGeom>
        <a:gradFill rotWithShape="0">
          <a:gsLst>
            <a:gs pos="0">
              <a:schemeClr val="accent6">
                <a:hueOff val="0"/>
                <a:satOff val="0"/>
                <a:lumOff val="0"/>
                <a:alphaOff val="0"/>
                <a:tint val="50000"/>
                <a:shade val="100000"/>
                <a:alpha val="100000"/>
                <a:satMod val="150000"/>
              </a:schemeClr>
            </a:gs>
            <a:gs pos="40000">
              <a:schemeClr val="accent6">
                <a:hueOff val="0"/>
                <a:satOff val="0"/>
                <a:lumOff val="0"/>
                <a:alphaOff val="0"/>
                <a:tint val="70000"/>
                <a:shade val="100000"/>
                <a:alpha val="100000"/>
                <a:satMod val="150000"/>
              </a:schemeClr>
            </a:gs>
            <a:gs pos="100000">
              <a:schemeClr val="accent6">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rot="10800000">
        <a:off x="2787850" y="2487411"/>
        <a:ext cx="129268" cy="161386"/>
      </dsp:txXfrm>
    </dsp:sp>
    <dsp:sp modelId="{A1F42BE6-2404-C94C-9742-B679F54945B4}">
      <dsp:nvSpPr>
        <dsp:cNvPr id="0" name=""/>
        <dsp:cNvSpPr/>
      </dsp:nvSpPr>
      <dsp:spPr>
        <a:xfrm>
          <a:off x="2087515" y="1687466"/>
          <a:ext cx="796967" cy="796967"/>
        </a:xfrm>
        <a:prstGeom prst="ellipse">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rPr>
            <a:t>Research</a:t>
          </a:r>
          <a:endParaRPr lang="en-US" sz="1000" b="1" kern="1200" dirty="0">
            <a:solidFill>
              <a:srgbClr val="000000"/>
            </a:solidFill>
          </a:endParaRPr>
        </a:p>
      </dsp:txBody>
      <dsp:txXfrm>
        <a:off x="2204228" y="1804179"/>
        <a:ext cx="563541" cy="563541"/>
      </dsp:txXfrm>
    </dsp:sp>
    <dsp:sp modelId="{C7E64E73-568D-F14E-9FD7-460C64EF8ABB}">
      <dsp:nvSpPr>
        <dsp:cNvPr id="0" name=""/>
        <dsp:cNvSpPr/>
      </dsp:nvSpPr>
      <dsp:spPr>
        <a:xfrm rot="16971429">
          <a:off x="2511748" y="1373559"/>
          <a:ext cx="212307" cy="268976"/>
        </a:xfrm>
        <a:prstGeom prst="rightArrow">
          <a:avLst>
            <a:gd name="adj1" fmla="val 60000"/>
            <a:gd name="adj2" fmla="val 50000"/>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rgbClr val="000000"/>
            </a:solidFill>
          </a:endParaRPr>
        </a:p>
      </dsp:txBody>
      <dsp:txXfrm>
        <a:off x="2536508" y="1458402"/>
        <a:ext cx="148615" cy="161386"/>
      </dsp:txXfrm>
    </dsp:sp>
    <dsp:sp modelId="{64741E83-D6DC-C14D-ACA8-F1174BDB3969}">
      <dsp:nvSpPr>
        <dsp:cNvPr id="0" name=""/>
        <dsp:cNvSpPr/>
      </dsp:nvSpPr>
      <dsp:spPr>
        <a:xfrm>
          <a:off x="2353994" y="519944"/>
          <a:ext cx="796967" cy="796967"/>
        </a:xfrm>
        <a:prstGeom prst="ellipse">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Psych</a:t>
          </a:r>
          <a:endParaRPr lang="en-US" sz="1050" b="1" kern="1200" dirty="0">
            <a:solidFill>
              <a:srgbClr val="000000"/>
            </a:solidFill>
          </a:endParaRPr>
        </a:p>
      </dsp:txBody>
      <dsp:txXfrm>
        <a:off x="2470707" y="636657"/>
        <a:ext cx="563541" cy="563541"/>
      </dsp:txXfrm>
    </dsp:sp>
    <dsp:sp modelId="{0C01F2E8-A74A-B145-AF70-D22A1A027958}">
      <dsp:nvSpPr>
        <dsp:cNvPr id="0" name=""/>
        <dsp:cNvSpPr/>
      </dsp:nvSpPr>
      <dsp:spPr>
        <a:xfrm rot="20057143">
          <a:off x="3180387" y="526748"/>
          <a:ext cx="212307" cy="268976"/>
        </a:xfrm>
        <a:prstGeom prst="rightArrow">
          <a:avLst>
            <a:gd name="adj1" fmla="val 60000"/>
            <a:gd name="adj2" fmla="val 50000"/>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rgbClr val="000000"/>
            </a:solidFill>
          </a:endParaRPr>
        </a:p>
      </dsp:txBody>
      <dsp:txXfrm>
        <a:off x="3183541" y="594360"/>
        <a:ext cx="148615" cy="161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2EA0-871F-D743-893E-305CFA54B022}">
      <dsp:nvSpPr>
        <dsp:cNvPr id="0" name=""/>
        <dsp:cNvSpPr/>
      </dsp:nvSpPr>
      <dsp:spPr>
        <a:xfrm>
          <a:off x="0" y="381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Medical Oncology</a:t>
          </a:r>
          <a:endParaRPr lang="en-US" sz="1800" kern="1200"/>
        </a:p>
      </dsp:txBody>
      <dsp:txXfrm>
        <a:off x="20561" y="24378"/>
        <a:ext cx="7621741" cy="380078"/>
      </dsp:txXfrm>
    </dsp:sp>
    <dsp:sp modelId="{AFFBBA97-A9B8-654F-8AB2-CA3A92EEA0A6}">
      <dsp:nvSpPr>
        <dsp:cNvPr id="0" name=""/>
        <dsp:cNvSpPr/>
      </dsp:nvSpPr>
      <dsp:spPr>
        <a:xfrm>
          <a:off x="0" y="47685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Nurse Navigator</a:t>
          </a:r>
          <a:endParaRPr lang="en-US" sz="1800" kern="1200"/>
        </a:p>
      </dsp:txBody>
      <dsp:txXfrm>
        <a:off x="20561" y="497418"/>
        <a:ext cx="7621741" cy="380078"/>
      </dsp:txXfrm>
    </dsp:sp>
    <dsp:sp modelId="{BD0E2F54-783C-1245-A222-8B2D1F801C4D}">
      <dsp:nvSpPr>
        <dsp:cNvPr id="0" name=""/>
        <dsp:cNvSpPr/>
      </dsp:nvSpPr>
      <dsp:spPr>
        <a:xfrm>
          <a:off x="0" y="94989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Genetics</a:t>
          </a:r>
          <a:endParaRPr lang="en-US" sz="1800" kern="1200"/>
        </a:p>
      </dsp:txBody>
      <dsp:txXfrm>
        <a:off x="20561" y="970458"/>
        <a:ext cx="7621741" cy="380078"/>
      </dsp:txXfrm>
    </dsp:sp>
    <dsp:sp modelId="{D24C332B-DF01-7B41-B183-EB1E0A9C3C69}">
      <dsp:nvSpPr>
        <dsp:cNvPr id="0" name=""/>
        <dsp:cNvSpPr/>
      </dsp:nvSpPr>
      <dsp:spPr>
        <a:xfrm>
          <a:off x="0" y="142293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Nutrition</a:t>
          </a:r>
          <a:endParaRPr lang="en-US" sz="1800" kern="1200"/>
        </a:p>
      </dsp:txBody>
      <dsp:txXfrm>
        <a:off x="20561" y="1443498"/>
        <a:ext cx="7621741" cy="380078"/>
      </dsp:txXfrm>
    </dsp:sp>
    <dsp:sp modelId="{4F64459E-44B1-5E43-8038-324C96CAEE86}">
      <dsp:nvSpPr>
        <dsp:cNvPr id="0" name=""/>
        <dsp:cNvSpPr/>
      </dsp:nvSpPr>
      <dsp:spPr>
        <a:xfrm>
          <a:off x="0" y="189597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Social Work</a:t>
          </a:r>
          <a:endParaRPr lang="en-US" sz="1800" kern="1200"/>
        </a:p>
      </dsp:txBody>
      <dsp:txXfrm>
        <a:off x="20561" y="1916538"/>
        <a:ext cx="7621741" cy="380078"/>
      </dsp:txXfrm>
    </dsp:sp>
    <dsp:sp modelId="{CB1FCDCA-0CF3-9841-8E79-6349987328AE}">
      <dsp:nvSpPr>
        <dsp:cNvPr id="0" name=""/>
        <dsp:cNvSpPr/>
      </dsp:nvSpPr>
      <dsp:spPr>
        <a:xfrm>
          <a:off x="0" y="236901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Behavioral Oncology</a:t>
          </a:r>
          <a:endParaRPr lang="en-US" sz="1800" kern="1200"/>
        </a:p>
      </dsp:txBody>
      <dsp:txXfrm>
        <a:off x="20561" y="2389578"/>
        <a:ext cx="7621741" cy="380078"/>
      </dsp:txXfrm>
    </dsp:sp>
    <dsp:sp modelId="{3B9DC496-B186-2249-A3B4-2DFA79CCC654}">
      <dsp:nvSpPr>
        <dsp:cNvPr id="0" name=""/>
        <dsp:cNvSpPr/>
      </dsp:nvSpPr>
      <dsp:spPr>
        <a:xfrm>
          <a:off x="0" y="2842057"/>
          <a:ext cx="7662863" cy="4212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Consults with other providers as needed</a:t>
          </a:r>
          <a:endParaRPr lang="en-US" sz="1800" kern="1200"/>
        </a:p>
      </dsp:txBody>
      <dsp:txXfrm>
        <a:off x="20561" y="2862618"/>
        <a:ext cx="7621741" cy="38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EDD3F-239C-FD45-807D-2847B0B2117B}">
      <dsp:nvSpPr>
        <dsp:cNvPr id="0" name=""/>
        <dsp:cNvSpPr/>
      </dsp:nvSpPr>
      <dsp:spPr>
        <a:xfrm rot="16200000">
          <a:off x="1098947" y="-1148161"/>
          <a:ext cx="1633537" cy="3831431"/>
        </a:xfrm>
        <a:prstGeom prst="round1Rect">
          <a:avLst/>
        </a:prstGeom>
        <a:gradFill rotWithShape="0">
          <a:gsLst>
            <a:gs pos="0">
              <a:schemeClr val="accent4">
                <a:hueOff val="0"/>
                <a:satOff val="0"/>
                <a:lumOff val="0"/>
                <a:alphaOff val="0"/>
                <a:tint val="100000"/>
                <a:shade val="70000"/>
                <a:satMod val="100000"/>
                <a:greenMod val="110000"/>
              </a:schemeClr>
            </a:gs>
            <a:gs pos="75000">
              <a:schemeClr val="accent4">
                <a:hueOff val="0"/>
                <a:satOff val="0"/>
                <a:lumOff val="0"/>
                <a:alphaOff val="0"/>
                <a:tint val="40000"/>
                <a:satMod val="150000"/>
                <a:redMod val="100000"/>
                <a:blueMod val="100000"/>
              </a:schemeClr>
            </a:gs>
            <a:gs pos="100000">
              <a:schemeClr val="accent4">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Oncologist referrals and transition</a:t>
          </a:r>
          <a:endParaRPr lang="en-US" sz="2100" kern="1200" dirty="0"/>
        </a:p>
      </dsp:txBody>
      <dsp:txXfrm rot="5400000">
        <a:off x="0" y="-49214"/>
        <a:ext cx="3831431" cy="1225153"/>
      </dsp:txXfrm>
    </dsp:sp>
    <dsp:sp modelId="{6B2FAC3A-C602-354E-AFD3-3972841EAC0D}">
      <dsp:nvSpPr>
        <dsp:cNvPr id="0" name=""/>
        <dsp:cNvSpPr/>
      </dsp:nvSpPr>
      <dsp:spPr>
        <a:xfrm>
          <a:off x="3831431" y="-49214"/>
          <a:ext cx="3831431" cy="1633537"/>
        </a:xfrm>
        <a:prstGeom prst="round1Rect">
          <a:avLst/>
        </a:prstGeom>
        <a:gradFill rotWithShape="0">
          <a:gsLst>
            <a:gs pos="0">
              <a:schemeClr val="accent4">
                <a:hueOff val="1611621"/>
                <a:satOff val="2086"/>
                <a:lumOff val="654"/>
                <a:alphaOff val="0"/>
                <a:tint val="100000"/>
                <a:shade val="70000"/>
                <a:satMod val="100000"/>
                <a:greenMod val="110000"/>
              </a:schemeClr>
            </a:gs>
            <a:gs pos="75000">
              <a:schemeClr val="accent4">
                <a:hueOff val="1611621"/>
                <a:satOff val="2086"/>
                <a:lumOff val="654"/>
                <a:alphaOff val="0"/>
                <a:tint val="40000"/>
                <a:satMod val="150000"/>
                <a:redMod val="100000"/>
                <a:blueMod val="100000"/>
              </a:schemeClr>
            </a:gs>
            <a:gs pos="100000">
              <a:schemeClr val="accent4">
                <a:hueOff val="1611621"/>
                <a:satOff val="2086"/>
                <a:lumOff val="654"/>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Administrative support MUST be present for success</a:t>
          </a:r>
          <a:endParaRPr lang="en-US" sz="2100" kern="1200" dirty="0"/>
        </a:p>
      </dsp:txBody>
      <dsp:txXfrm>
        <a:off x="3831431" y="-49214"/>
        <a:ext cx="3831431" cy="1225153"/>
      </dsp:txXfrm>
    </dsp:sp>
    <dsp:sp modelId="{5B39FB5E-E51B-8548-A841-00C16DE16BCE}">
      <dsp:nvSpPr>
        <dsp:cNvPr id="0" name=""/>
        <dsp:cNvSpPr/>
      </dsp:nvSpPr>
      <dsp:spPr>
        <a:xfrm rot="10800000">
          <a:off x="0" y="1485894"/>
          <a:ext cx="3831431" cy="1830395"/>
        </a:xfrm>
        <a:prstGeom prst="round1Rect">
          <a:avLst/>
        </a:prstGeom>
        <a:gradFill rotWithShape="0">
          <a:gsLst>
            <a:gs pos="0">
              <a:schemeClr val="accent4">
                <a:hueOff val="3223242"/>
                <a:satOff val="4172"/>
                <a:lumOff val="1308"/>
                <a:alphaOff val="0"/>
                <a:tint val="100000"/>
                <a:shade val="70000"/>
                <a:satMod val="100000"/>
                <a:greenMod val="110000"/>
              </a:schemeClr>
            </a:gs>
            <a:gs pos="75000">
              <a:schemeClr val="accent4">
                <a:hueOff val="3223242"/>
                <a:satOff val="4172"/>
                <a:lumOff val="1308"/>
                <a:alphaOff val="0"/>
                <a:tint val="40000"/>
                <a:satMod val="150000"/>
                <a:redMod val="100000"/>
                <a:blueMod val="100000"/>
              </a:schemeClr>
            </a:gs>
            <a:gs pos="100000">
              <a:schemeClr val="accent4">
                <a:hueOff val="3223242"/>
                <a:satOff val="4172"/>
                <a:lumOff val="1308"/>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Patient willingness to leave primary oncologist</a:t>
          </a:r>
          <a:endParaRPr lang="en-US" sz="2100" kern="1200" dirty="0"/>
        </a:p>
      </dsp:txBody>
      <dsp:txXfrm rot="10800000">
        <a:off x="0" y="1943493"/>
        <a:ext cx="3831431" cy="1372796"/>
      </dsp:txXfrm>
    </dsp:sp>
    <dsp:sp modelId="{6C32D41B-93AF-EC42-80D9-9E2900E1DB1B}">
      <dsp:nvSpPr>
        <dsp:cNvPr id="0" name=""/>
        <dsp:cNvSpPr/>
      </dsp:nvSpPr>
      <dsp:spPr>
        <a:xfrm rot="5400000">
          <a:off x="4881160" y="485376"/>
          <a:ext cx="1731974" cy="3831431"/>
        </a:xfrm>
        <a:prstGeom prst="round1Rect">
          <a:avLst/>
        </a:prstGeom>
        <a:gradFill rotWithShape="0">
          <a:gsLst>
            <a:gs pos="0">
              <a:schemeClr val="accent4">
                <a:hueOff val="4834862"/>
                <a:satOff val="6258"/>
                <a:lumOff val="1962"/>
                <a:alphaOff val="0"/>
                <a:tint val="100000"/>
                <a:shade val="70000"/>
                <a:satMod val="100000"/>
                <a:greenMod val="110000"/>
              </a:schemeClr>
            </a:gs>
            <a:gs pos="75000">
              <a:schemeClr val="accent4">
                <a:hueOff val="4834862"/>
                <a:satOff val="6258"/>
                <a:lumOff val="1962"/>
                <a:alphaOff val="0"/>
                <a:tint val="40000"/>
                <a:satMod val="150000"/>
                <a:redMod val="100000"/>
                <a:blueMod val="100000"/>
              </a:schemeClr>
            </a:gs>
            <a:gs pos="100000">
              <a:schemeClr val="accent4">
                <a:hueOff val="4834862"/>
                <a:satOff val="6258"/>
                <a:lumOff val="1962"/>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Coordination with primary care</a:t>
          </a:r>
          <a:endParaRPr lang="en-US" sz="2100" kern="1200" dirty="0"/>
        </a:p>
      </dsp:txBody>
      <dsp:txXfrm rot="-5400000">
        <a:off x="3831431" y="1968097"/>
        <a:ext cx="3831431" cy="1298980"/>
      </dsp:txXfrm>
    </dsp:sp>
    <dsp:sp modelId="{AF940076-58EF-6645-977A-9B4A694AE848}">
      <dsp:nvSpPr>
        <dsp:cNvPr id="0" name=""/>
        <dsp:cNvSpPr/>
      </dsp:nvSpPr>
      <dsp:spPr>
        <a:xfrm>
          <a:off x="2682002" y="1225153"/>
          <a:ext cx="2298858" cy="816768"/>
        </a:xfrm>
        <a:prstGeom prst="roundRect">
          <a:avLst/>
        </a:prstGeom>
        <a:gradFill rotWithShape="0">
          <a:gsLst>
            <a:gs pos="0">
              <a:schemeClr val="accent4">
                <a:tint val="40000"/>
                <a:hueOff val="0"/>
                <a:satOff val="0"/>
                <a:lumOff val="0"/>
                <a:alphaOff val="0"/>
                <a:tint val="100000"/>
                <a:shade val="70000"/>
                <a:satMod val="100000"/>
                <a:greenMod val="110000"/>
              </a:schemeClr>
            </a:gs>
            <a:gs pos="75000">
              <a:schemeClr val="accent4">
                <a:tint val="40000"/>
                <a:hueOff val="0"/>
                <a:satOff val="0"/>
                <a:lumOff val="0"/>
                <a:alphaOff val="0"/>
                <a:tint val="40000"/>
                <a:satMod val="150000"/>
                <a:redMod val="100000"/>
                <a:blueMod val="100000"/>
              </a:schemeClr>
            </a:gs>
            <a:gs pos="100000">
              <a:schemeClr val="accent4">
                <a:tint val="40000"/>
                <a:hueOff val="0"/>
                <a:satOff val="0"/>
                <a:lumOff val="0"/>
                <a:alphaOff val="0"/>
                <a:tint val="60000"/>
                <a:satMod val="120000"/>
                <a:redMod val="100000"/>
                <a:blueMod val="100000"/>
              </a:schemeClr>
            </a:gs>
          </a:gsLst>
          <a:path path="circle">
            <a:fillToRect l="25000" t="25000" r="5000" b="5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Survivorship Care</a:t>
          </a:r>
          <a:endParaRPr lang="en-US" sz="2100" kern="1200" dirty="0"/>
        </a:p>
      </dsp:txBody>
      <dsp:txXfrm>
        <a:off x="2721873" y="1265024"/>
        <a:ext cx="2219116" cy="737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7ABA-0491-6A41-8B35-AFD2BBC24EA6}">
      <dsp:nvSpPr>
        <dsp:cNvPr id="0" name=""/>
        <dsp:cNvSpPr/>
      </dsp:nvSpPr>
      <dsp:spPr>
        <a:xfrm>
          <a:off x="0" y="869"/>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smtClean="0"/>
            <a:t>Type of cancer </a:t>
          </a:r>
          <a:endParaRPr lang="en-US" sz="1600" b="1" i="0" kern="1200"/>
        </a:p>
      </dsp:txBody>
      <dsp:txXfrm>
        <a:off x="22324" y="23193"/>
        <a:ext cx="7618215" cy="412655"/>
      </dsp:txXfrm>
    </dsp:sp>
    <dsp:sp modelId="{7EB56ABD-BBE3-3E49-A412-67F5EB5490A6}">
      <dsp:nvSpPr>
        <dsp:cNvPr id="0" name=""/>
        <dsp:cNvSpPr/>
      </dsp:nvSpPr>
      <dsp:spPr>
        <a:xfrm>
          <a:off x="0" y="468875"/>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smtClean="0"/>
            <a:t>If you received radiation therapy, what type of cancer was this done for?  Total amount received and treatment period/dates</a:t>
          </a:r>
          <a:endParaRPr lang="en-US" sz="1600" b="1" i="0" kern="1200"/>
        </a:p>
      </dsp:txBody>
      <dsp:txXfrm>
        <a:off x="22324" y="491199"/>
        <a:ext cx="7618215" cy="412655"/>
      </dsp:txXfrm>
    </dsp:sp>
    <dsp:sp modelId="{ED80CE6F-6837-EA45-8627-B5A9B4E3D419}">
      <dsp:nvSpPr>
        <dsp:cNvPr id="0" name=""/>
        <dsp:cNvSpPr/>
      </dsp:nvSpPr>
      <dsp:spPr>
        <a:xfrm>
          <a:off x="0" y="936880"/>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dirty="0" smtClean="0"/>
            <a:t>If you received chemotherapy, what medications were received?  Treatment period/dates</a:t>
          </a:r>
          <a:endParaRPr lang="en-US" sz="1600" b="1" i="0" kern="1200" dirty="0"/>
        </a:p>
      </dsp:txBody>
      <dsp:txXfrm>
        <a:off x="22324" y="959204"/>
        <a:ext cx="7618215" cy="412655"/>
      </dsp:txXfrm>
    </dsp:sp>
    <dsp:sp modelId="{E2DEC20D-06F6-A547-8B69-E8AD8A336B7B}">
      <dsp:nvSpPr>
        <dsp:cNvPr id="0" name=""/>
        <dsp:cNvSpPr/>
      </dsp:nvSpPr>
      <dsp:spPr>
        <a:xfrm>
          <a:off x="0" y="1404885"/>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dirty="0" smtClean="0"/>
            <a:t>If you underwent surgery, what procedures were done? Surgeon name and dates included</a:t>
          </a:r>
          <a:endParaRPr lang="en-US" sz="1600" b="1" i="0" kern="1200" dirty="0"/>
        </a:p>
      </dsp:txBody>
      <dsp:txXfrm>
        <a:off x="22324" y="1427209"/>
        <a:ext cx="7618215" cy="412655"/>
      </dsp:txXfrm>
    </dsp:sp>
    <dsp:sp modelId="{41B631E8-D29E-7F45-B8CB-947BAF80751D}">
      <dsp:nvSpPr>
        <dsp:cNvPr id="0" name=""/>
        <dsp:cNvSpPr/>
      </dsp:nvSpPr>
      <dsp:spPr>
        <a:xfrm>
          <a:off x="0" y="1872890"/>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smtClean="0"/>
            <a:t>Education on short and long term side effects</a:t>
          </a:r>
          <a:endParaRPr lang="en-US" sz="1600" b="1" i="0" kern="1200"/>
        </a:p>
      </dsp:txBody>
      <dsp:txXfrm>
        <a:off x="22324" y="1895214"/>
        <a:ext cx="7618215" cy="412655"/>
      </dsp:txXfrm>
    </dsp:sp>
    <dsp:sp modelId="{24869ECE-740C-4C43-8955-A8052E1D08F6}">
      <dsp:nvSpPr>
        <dsp:cNvPr id="0" name=""/>
        <dsp:cNvSpPr/>
      </dsp:nvSpPr>
      <dsp:spPr>
        <a:xfrm>
          <a:off x="0" y="2340896"/>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dirty="0" smtClean="0"/>
            <a:t>Screening recommendations </a:t>
          </a:r>
          <a:endParaRPr lang="en-US" sz="1600" b="1" i="0" kern="1200" dirty="0"/>
        </a:p>
      </dsp:txBody>
      <dsp:txXfrm>
        <a:off x="22324" y="2363220"/>
        <a:ext cx="7618215" cy="412655"/>
      </dsp:txXfrm>
    </dsp:sp>
    <dsp:sp modelId="{A3729AB5-B43D-F64B-89F4-C9FA7A4C6425}">
      <dsp:nvSpPr>
        <dsp:cNvPr id="0" name=""/>
        <dsp:cNvSpPr/>
      </dsp:nvSpPr>
      <dsp:spPr>
        <a:xfrm>
          <a:off x="0" y="2800320"/>
          <a:ext cx="7662863" cy="457303"/>
        </a:xfrm>
        <a:prstGeom prst="roundRect">
          <a:avLst/>
        </a:prstGeom>
        <a:gradFill rotWithShape="0">
          <a:gsLst>
            <a:gs pos="0">
              <a:schemeClr val="accent1">
                <a:hueOff val="0"/>
                <a:satOff val="0"/>
                <a:lumOff val="0"/>
                <a:alphaOff val="0"/>
                <a:tint val="100000"/>
                <a:shade val="70000"/>
                <a:satMod val="100000"/>
                <a:greenMod val="110000"/>
              </a:schemeClr>
            </a:gs>
            <a:gs pos="75000">
              <a:schemeClr val="accent1">
                <a:hueOff val="0"/>
                <a:satOff val="0"/>
                <a:lumOff val="0"/>
                <a:alphaOff val="0"/>
                <a:tint val="40000"/>
                <a:satMod val="150000"/>
                <a:redMod val="100000"/>
                <a:blueMod val="100000"/>
              </a:schemeClr>
            </a:gs>
            <a:gs pos="100000">
              <a:schemeClr val="accent1">
                <a:hueOff val="0"/>
                <a:satOff val="0"/>
                <a:lumOff val="0"/>
                <a:alphaOff val="0"/>
                <a:tint val="60000"/>
                <a:satMod val="120000"/>
                <a:redMod val="100000"/>
                <a:blueMod val="100000"/>
              </a:schemeClr>
            </a:gs>
          </a:gsLst>
          <a:path path="circle">
            <a:fillToRect l="25000" t="25000" r="5000" b="5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dirty="0" smtClean="0"/>
            <a:t>Current progress note (optional)</a:t>
          </a:r>
          <a:endParaRPr lang="en-US" sz="1600" b="1" i="0" kern="1200" dirty="0"/>
        </a:p>
      </dsp:txBody>
      <dsp:txXfrm>
        <a:off x="22324" y="2822644"/>
        <a:ext cx="7618215" cy="4126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DBA4B-7F74-CD43-895E-CB4F6A987973}"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12942-721E-1141-BC16-62FA94700DA1}" type="slidenum">
              <a:rPr lang="en-US" smtClean="0"/>
              <a:t>‹#›</a:t>
            </a:fld>
            <a:endParaRPr lang="en-US"/>
          </a:p>
        </p:txBody>
      </p:sp>
    </p:spTree>
    <p:extLst>
      <p:ext uri="{BB962C8B-B14F-4D97-AF65-F5344CB8AC3E}">
        <p14:creationId xmlns:p14="http://schemas.microsoft.com/office/powerpoint/2010/main" val="1329380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9</a:t>
            </a:fld>
            <a:endParaRPr lang="en-US"/>
          </a:p>
        </p:txBody>
      </p:sp>
    </p:spTree>
    <p:extLst>
      <p:ext uri="{BB962C8B-B14F-4D97-AF65-F5344CB8AC3E}">
        <p14:creationId xmlns:p14="http://schemas.microsoft.com/office/powerpoint/2010/main" val="57494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10</a:t>
            </a:fld>
            <a:endParaRPr lang="en-US"/>
          </a:p>
        </p:txBody>
      </p:sp>
    </p:spTree>
    <p:extLst>
      <p:ext uri="{BB962C8B-B14F-4D97-AF65-F5344CB8AC3E}">
        <p14:creationId xmlns:p14="http://schemas.microsoft.com/office/powerpoint/2010/main" val="252226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13</a:t>
            </a:fld>
            <a:endParaRPr lang="en-US"/>
          </a:p>
        </p:txBody>
      </p:sp>
    </p:spTree>
    <p:extLst>
      <p:ext uri="{BB962C8B-B14F-4D97-AF65-F5344CB8AC3E}">
        <p14:creationId xmlns:p14="http://schemas.microsoft.com/office/powerpoint/2010/main" val="140278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16</a:t>
            </a:fld>
            <a:endParaRPr lang="en-US"/>
          </a:p>
        </p:txBody>
      </p:sp>
    </p:spTree>
    <p:extLst>
      <p:ext uri="{BB962C8B-B14F-4D97-AF65-F5344CB8AC3E}">
        <p14:creationId xmlns:p14="http://schemas.microsoft.com/office/powerpoint/2010/main" val="137286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19</a:t>
            </a:fld>
            <a:endParaRPr lang="en-US"/>
          </a:p>
        </p:txBody>
      </p:sp>
    </p:spTree>
    <p:extLst>
      <p:ext uri="{BB962C8B-B14F-4D97-AF65-F5344CB8AC3E}">
        <p14:creationId xmlns:p14="http://schemas.microsoft.com/office/powerpoint/2010/main" val="336456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20</a:t>
            </a:fld>
            <a:endParaRPr lang="en-US"/>
          </a:p>
        </p:txBody>
      </p:sp>
    </p:spTree>
    <p:extLst>
      <p:ext uri="{BB962C8B-B14F-4D97-AF65-F5344CB8AC3E}">
        <p14:creationId xmlns:p14="http://schemas.microsoft.com/office/powerpoint/2010/main" val="250080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2942-721E-1141-BC16-62FA94700DA1}" type="slidenum">
              <a:rPr lang="en-US" smtClean="0"/>
              <a:t>22</a:t>
            </a:fld>
            <a:endParaRPr lang="en-US"/>
          </a:p>
        </p:txBody>
      </p:sp>
    </p:spTree>
    <p:extLst>
      <p:ext uri="{BB962C8B-B14F-4D97-AF65-F5344CB8AC3E}">
        <p14:creationId xmlns:p14="http://schemas.microsoft.com/office/powerpoint/2010/main" val="223550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4DDAE5B-B07C-441A-8026-C23A427A74DC}" type="datetime1">
              <a:rPr lang="en-US" smtClean="0"/>
              <a:pPr/>
              <a:t>9/10/2014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8079A4-7AA8-4A4F-87E2-7781EC5097D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28EAFA9-7502-42D3-9B79-C38E938C236F}" type="datetimeFigureOut">
              <a:rPr lang="en-US" smtClean="0"/>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28EAFA9-7502-42D3-9B79-C38E938C236F}" type="datetimeFigureOut">
              <a:rPr lang="en-US" smtClean="0"/>
              <a:t>9/10/2014</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2D57B0AA-AC8E-4463-ADAC-E87D09B82E4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 id="2147485270" r:id="rId13"/>
    <p:sldLayoutId id="2147485271" r:id="rId14"/>
    <p:sldLayoutId id="2147485272" r:id="rId15"/>
    <p:sldLayoutId id="2147485273"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ancerforward.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Meeting the needs of cancer survivors across the lifespan</a:t>
            </a:r>
            <a:endParaRPr lang="en-US" dirty="0"/>
          </a:p>
        </p:txBody>
      </p:sp>
      <p:sp>
        <p:nvSpPr>
          <p:cNvPr id="3" name="Subtitle 2"/>
          <p:cNvSpPr>
            <a:spLocks noGrp="1"/>
          </p:cNvSpPr>
          <p:nvPr>
            <p:ph type="subTitle" idx="1"/>
          </p:nvPr>
        </p:nvSpPr>
        <p:spPr/>
        <p:txBody>
          <a:bodyPr>
            <a:normAutofit/>
          </a:bodyPr>
          <a:lstStyle/>
          <a:p>
            <a:r>
              <a:rPr lang="en-US" dirty="0" smtClean="0"/>
              <a:t>Norton Cancer Institute Survivorship Program</a:t>
            </a:r>
          </a:p>
          <a:p>
            <a:endParaRPr lang="en-US" dirty="0"/>
          </a:p>
          <a:p>
            <a:r>
              <a:rPr lang="en-US" dirty="0" smtClean="0"/>
              <a:t>Christy Roberts, RN, BSN, OCN</a:t>
            </a:r>
          </a:p>
          <a:p>
            <a:endParaRPr lang="en-US" dirty="0"/>
          </a:p>
        </p:txBody>
      </p:sp>
    </p:spTree>
    <p:extLst>
      <p:ext uri="{BB962C8B-B14F-4D97-AF65-F5344CB8AC3E}">
        <p14:creationId xmlns:p14="http://schemas.microsoft.com/office/powerpoint/2010/main" val="26310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Multidisciplinary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571996"/>
              </p:ext>
            </p:extLst>
          </p:nvPr>
        </p:nvGraphicFramePr>
        <p:xfrm>
          <a:off x="739775" y="2616200"/>
          <a:ext cx="7662863" cy="342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31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Survivorship Program Visit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7033654"/>
              </p:ext>
            </p:extLst>
          </p:nvPr>
        </p:nvGraphicFramePr>
        <p:xfrm>
          <a:off x="739775" y="2770188"/>
          <a:ext cx="7662863"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27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Growth 2008 - 2013</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12310363"/>
              </p:ext>
            </p:extLst>
          </p:nvPr>
        </p:nvGraphicFramePr>
        <p:xfrm>
          <a:off x="739775" y="2770188"/>
          <a:ext cx="7662863"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496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barriers and challenges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578911"/>
              </p:ext>
            </p:extLst>
          </p:nvPr>
        </p:nvGraphicFramePr>
        <p:xfrm>
          <a:off x="752475" y="2947988"/>
          <a:ext cx="7662863" cy="326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09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Why do we need Treatment Summaries and Care Plans??</a:t>
            </a:r>
            <a:endParaRPr lang="en-US" sz="3600" dirty="0"/>
          </a:p>
        </p:txBody>
      </p:sp>
      <p:sp>
        <p:nvSpPr>
          <p:cNvPr id="3" name="Content Placeholder 2"/>
          <p:cNvSpPr>
            <a:spLocks noGrp="1"/>
          </p:cNvSpPr>
          <p:nvPr>
            <p:ph idx="1"/>
          </p:nvPr>
        </p:nvSpPr>
        <p:spPr/>
        <p:txBody>
          <a:bodyPr>
            <a:normAutofit fontScale="92500"/>
          </a:bodyPr>
          <a:lstStyle/>
          <a:p>
            <a:r>
              <a:rPr lang="en-US" sz="2800" dirty="0" smtClean="0"/>
              <a:t>“Should </a:t>
            </a:r>
            <a:r>
              <a:rPr lang="en-US" sz="2800" dirty="0"/>
              <a:t>you need to know what therapy you received several years down the road, this information, contained in your medical records, may have been put into storage or destroyed. Many long-term survivors have found this information difficult, if not impossible, to track down. To avoid this, start a treatment summary document during treatments or soon after</a:t>
            </a:r>
            <a:r>
              <a:rPr lang="en-US" sz="2800" dirty="0" smtClean="0"/>
              <a:t>.”  (</a:t>
            </a:r>
            <a:r>
              <a:rPr lang="en-US" sz="2800" dirty="0" err="1" smtClean="0"/>
              <a:t>Livestrong.com</a:t>
            </a:r>
            <a:r>
              <a:rPr lang="en-US" sz="2800" dirty="0" smtClean="0"/>
              <a:t>, 2013)</a:t>
            </a:r>
            <a:endParaRPr lang="en-US" sz="2800" dirty="0"/>
          </a:p>
        </p:txBody>
      </p:sp>
    </p:spTree>
    <p:extLst>
      <p:ext uri="{BB962C8B-B14F-4D97-AF65-F5344CB8AC3E}">
        <p14:creationId xmlns:p14="http://schemas.microsoft.com/office/powerpoint/2010/main" val="63490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t>CoC</a:t>
            </a:r>
            <a:r>
              <a:rPr lang="en-US" dirty="0" smtClean="0"/>
              <a:t> Standards</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Standard 3.3</a:t>
            </a:r>
          </a:p>
          <a:p>
            <a:endParaRPr lang="en-US" dirty="0"/>
          </a:p>
          <a:p>
            <a:r>
              <a:rPr lang="en-US" sz="2800" dirty="0"/>
              <a:t>The Cancer Committee develops and implements a process to disseminate a comprehensive care summary and follow up plan to patients with cancer who are completing cancer treatment. The process is monitored, evaluated and presented at least annually to the cancer committee and documented in minutes </a:t>
            </a:r>
          </a:p>
          <a:p>
            <a:endParaRPr lang="en-US" dirty="0"/>
          </a:p>
          <a:p>
            <a:endParaRPr lang="en-US" dirty="0"/>
          </a:p>
        </p:txBody>
      </p:sp>
    </p:spTree>
    <p:extLst>
      <p:ext uri="{BB962C8B-B14F-4D97-AF65-F5344CB8AC3E}">
        <p14:creationId xmlns:p14="http://schemas.microsoft.com/office/powerpoint/2010/main" val="32249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Norton Cancer Institute Survivorship Program Care Plan</a:t>
            </a:r>
            <a:endParaRPr lang="en-US" sz="3600" dirty="0"/>
          </a:p>
        </p:txBody>
      </p:sp>
      <p:sp>
        <p:nvSpPr>
          <p:cNvPr id="3" name="Content Placeholder 2"/>
          <p:cNvSpPr>
            <a:spLocks noGrp="1"/>
          </p:cNvSpPr>
          <p:nvPr>
            <p:ph idx="1"/>
          </p:nvPr>
        </p:nvSpPr>
        <p:spPr/>
        <p:txBody>
          <a:bodyPr>
            <a:normAutofit fontScale="77500" lnSpcReduction="20000"/>
          </a:bodyPr>
          <a:lstStyle/>
          <a:p>
            <a:r>
              <a:rPr lang="en-US" sz="2800" dirty="0" smtClean="0"/>
              <a:t>Survivorship care plan is currently given to patients enrolled in survivorship program</a:t>
            </a:r>
          </a:p>
          <a:p>
            <a:r>
              <a:rPr lang="en-US" sz="2800" dirty="0" smtClean="0"/>
              <a:t>Currently a manual process, completed by Nurse Navigator</a:t>
            </a:r>
          </a:p>
          <a:p>
            <a:r>
              <a:rPr lang="en-US" sz="2800" dirty="0" smtClean="0"/>
              <a:t>Can be time intensive if information not easily located in chart</a:t>
            </a:r>
          </a:p>
          <a:p>
            <a:r>
              <a:rPr lang="en-US" sz="2800" dirty="0" smtClean="0"/>
              <a:t>Template currently in Epic </a:t>
            </a:r>
          </a:p>
          <a:p>
            <a:r>
              <a:rPr lang="en-US" sz="2800" dirty="0" smtClean="0"/>
              <a:t>Feedback from patients receiving care plans has been positive </a:t>
            </a:r>
            <a:endParaRPr lang="en-US" sz="2800" dirty="0"/>
          </a:p>
        </p:txBody>
      </p:sp>
    </p:spTree>
    <p:extLst>
      <p:ext uri="{BB962C8B-B14F-4D97-AF65-F5344CB8AC3E}">
        <p14:creationId xmlns:p14="http://schemas.microsoft.com/office/powerpoint/2010/main" val="17938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a Care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7833742"/>
              </p:ext>
            </p:extLst>
          </p:nvPr>
        </p:nvGraphicFramePr>
        <p:xfrm>
          <a:off x="739775" y="2770188"/>
          <a:ext cx="7662863"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16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Summary</a:t>
            </a:r>
            <a:endParaRPr lang="en-US" dirty="0"/>
          </a:p>
        </p:txBody>
      </p:sp>
      <p:sp>
        <p:nvSpPr>
          <p:cNvPr id="3" name="Content Placeholder 2"/>
          <p:cNvSpPr>
            <a:spLocks noGrp="1"/>
          </p:cNvSpPr>
          <p:nvPr>
            <p:ph idx="1"/>
          </p:nvPr>
        </p:nvSpPr>
        <p:spPr/>
        <p:txBody>
          <a:bodyPr/>
          <a:lstStyle/>
          <a:p>
            <a:r>
              <a:rPr lang="en-US" sz="2800" b="1" dirty="0"/>
              <a:t>Treatment summary should be completed during or immediately  after initial treatment </a:t>
            </a:r>
            <a:r>
              <a:rPr lang="en-US" sz="2800" b="1" dirty="0" smtClean="0"/>
              <a:t>ends</a:t>
            </a:r>
            <a:endParaRPr lang="en-US" sz="2800" b="1" dirty="0"/>
          </a:p>
          <a:p>
            <a:r>
              <a:rPr lang="en-US" sz="2000" dirty="0"/>
              <a:t>A treatment summary is a document that details the cancer treatments you received. This should include any surgery, chemotherapy (or other medical therapy) and radiation therapy. The summary should list the diagnosis, stage (using TNM system when possible) and final pathology</a:t>
            </a:r>
          </a:p>
          <a:p>
            <a:endParaRPr lang="en-US" dirty="0"/>
          </a:p>
        </p:txBody>
      </p:sp>
    </p:spTree>
    <p:extLst>
      <p:ext uri="{BB962C8B-B14F-4D97-AF65-F5344CB8AC3E}">
        <p14:creationId xmlns:p14="http://schemas.microsoft.com/office/powerpoint/2010/main" val="119049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NCCCP Treatment Summary Pilot at Norton Cancer Institute</a:t>
            </a:r>
            <a:endParaRPr lang="en-US" sz="3600" dirty="0"/>
          </a:p>
        </p:txBody>
      </p:sp>
      <p:sp>
        <p:nvSpPr>
          <p:cNvPr id="3" name="Content Placeholder 2"/>
          <p:cNvSpPr>
            <a:spLocks noGrp="1"/>
          </p:cNvSpPr>
          <p:nvPr>
            <p:ph idx="1"/>
          </p:nvPr>
        </p:nvSpPr>
        <p:spPr/>
        <p:txBody>
          <a:bodyPr>
            <a:normAutofit fontScale="70000" lnSpcReduction="20000"/>
          </a:bodyPr>
          <a:lstStyle/>
          <a:p>
            <a:r>
              <a:rPr lang="en-US" sz="2800" dirty="0" smtClean="0"/>
              <a:t>2011 and 2012 breast cancer pilot treatment summary at Suburban campus</a:t>
            </a:r>
          </a:p>
          <a:p>
            <a:r>
              <a:rPr lang="en-US" sz="2800" dirty="0" smtClean="0"/>
              <a:t>Manual process, initially collaboration with pharmacy with notification to Nurse Navigator patient had completed treatment.</a:t>
            </a:r>
          </a:p>
          <a:p>
            <a:r>
              <a:rPr lang="en-US" sz="2800" dirty="0" smtClean="0"/>
              <a:t>Time intensive, information not always in chart</a:t>
            </a:r>
          </a:p>
          <a:p>
            <a:r>
              <a:rPr lang="en-US" sz="2800" dirty="0" smtClean="0"/>
              <a:t>Barriers:  Time, loss of pharmacy collaboration due to cancer center growth and staffing</a:t>
            </a:r>
          </a:p>
          <a:p>
            <a:r>
              <a:rPr lang="en-US" sz="2800" dirty="0" smtClean="0"/>
              <a:t>Letter template currently in EPIC (formerly in Logician)</a:t>
            </a:r>
            <a:endParaRPr lang="en-US" sz="2800" dirty="0"/>
          </a:p>
        </p:txBody>
      </p:sp>
    </p:spTree>
    <p:extLst>
      <p:ext uri="{BB962C8B-B14F-4D97-AF65-F5344CB8AC3E}">
        <p14:creationId xmlns:p14="http://schemas.microsoft.com/office/powerpoint/2010/main" val="223996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Norton Cancer Institute Survivorship Program</a:t>
            </a:r>
            <a:endParaRPr lang="en-US" dirty="0"/>
          </a:p>
        </p:txBody>
      </p:sp>
      <p:sp>
        <p:nvSpPr>
          <p:cNvPr id="3" name="Content Placeholder 2"/>
          <p:cNvSpPr>
            <a:spLocks noGrp="1"/>
          </p:cNvSpPr>
          <p:nvPr>
            <p:ph idx="1"/>
          </p:nvPr>
        </p:nvSpPr>
        <p:spPr/>
        <p:txBody>
          <a:bodyPr>
            <a:normAutofit/>
          </a:bodyPr>
          <a:lstStyle/>
          <a:p>
            <a:r>
              <a:rPr lang="en-US" dirty="0"/>
              <a:t>In Response to the Institute of Medicine report in 2005, From Cancer Patient to Cancer Survivor, Norton Cancer Institute’s call to action was to develop a survivorship program dedicated to cancer patients who had completed active therapy. Cancer survivors require medical care and support services tailored to meet their unique needs. </a:t>
            </a:r>
            <a:endParaRPr lang="en-US" dirty="0" smtClean="0"/>
          </a:p>
          <a:p>
            <a:r>
              <a:rPr lang="en-US" dirty="0"/>
              <a:t>The Norton Cancer Institute Survivorship Program is the only one of its kind in the region. </a:t>
            </a:r>
          </a:p>
          <a:p>
            <a:endParaRPr lang="en-US" dirty="0"/>
          </a:p>
          <a:p>
            <a:endParaRPr lang="en-US" dirty="0"/>
          </a:p>
        </p:txBody>
      </p:sp>
    </p:spTree>
    <p:extLst>
      <p:ext uri="{BB962C8B-B14F-4D97-AF65-F5344CB8AC3E}">
        <p14:creationId xmlns:p14="http://schemas.microsoft.com/office/powerpoint/2010/main" val="205132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Norton Cancer Institute Survivorship </a:t>
            </a:r>
            <a:r>
              <a:rPr lang="en-US" dirty="0" err="1" smtClean="0"/>
              <a:t>Careplan</a:t>
            </a:r>
            <a:endParaRPr lang="en-US" dirty="0"/>
          </a:p>
        </p:txBody>
      </p:sp>
      <p:sp>
        <p:nvSpPr>
          <p:cNvPr id="3" name="Content Placeholder 2"/>
          <p:cNvSpPr>
            <a:spLocks noGrp="1"/>
          </p:cNvSpPr>
          <p:nvPr>
            <p:ph idx="1"/>
          </p:nvPr>
        </p:nvSpPr>
        <p:spPr/>
        <p:txBody>
          <a:bodyPr/>
          <a:lstStyle/>
          <a:p>
            <a:r>
              <a:rPr lang="en-US" dirty="0" smtClean="0"/>
              <a:t>Currently in transition to new, up to date electronic </a:t>
            </a:r>
            <a:r>
              <a:rPr lang="en-US" dirty="0" err="1" smtClean="0"/>
              <a:t>careplan</a:t>
            </a:r>
            <a:r>
              <a:rPr lang="en-US" dirty="0" smtClean="0"/>
              <a:t>. Will be in place and running on January 1, 2015</a:t>
            </a:r>
          </a:p>
          <a:p>
            <a:r>
              <a:rPr lang="en-US" dirty="0" smtClean="0"/>
              <a:t>Working with Epic team to finalize process</a:t>
            </a:r>
            <a:endParaRPr lang="en-US" dirty="0"/>
          </a:p>
        </p:txBody>
      </p:sp>
    </p:spTree>
    <p:extLst>
      <p:ext uri="{BB962C8B-B14F-4D97-AF65-F5344CB8AC3E}">
        <p14:creationId xmlns:p14="http://schemas.microsoft.com/office/powerpoint/2010/main" val="394479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Christy Roberts, MSN©, OCN, RN</a:t>
            </a:r>
          </a:p>
          <a:p>
            <a:pPr marL="0" indent="0" algn="ctr">
              <a:buNone/>
            </a:pPr>
            <a:r>
              <a:rPr lang="en-US" sz="2800" dirty="0" smtClean="0"/>
              <a:t>Survivorship Nurse Navigator</a:t>
            </a:r>
          </a:p>
          <a:p>
            <a:pPr marL="0" indent="0" algn="ctr">
              <a:buNone/>
            </a:pPr>
            <a:r>
              <a:rPr lang="en-US" sz="2800" dirty="0" smtClean="0"/>
              <a:t>Norton Cancer Institute</a:t>
            </a:r>
          </a:p>
          <a:p>
            <a:pPr marL="0" indent="0" algn="ctr">
              <a:buNone/>
            </a:pPr>
            <a:r>
              <a:rPr lang="en-US" sz="2800" dirty="0" err="1" smtClean="0"/>
              <a:t>Christy.Roberts@nortonhealthcare.org</a:t>
            </a:r>
            <a:endParaRPr lang="en-US" sz="2800" dirty="0"/>
          </a:p>
        </p:txBody>
      </p:sp>
    </p:spTree>
    <p:extLst>
      <p:ext uri="{BB962C8B-B14F-4D97-AF65-F5344CB8AC3E}">
        <p14:creationId xmlns:p14="http://schemas.microsoft.com/office/powerpoint/2010/main" val="939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Untitled.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321" t="3332" r="-2321" b="53148"/>
          <a:stretch/>
        </p:blipFill>
        <p:spPr>
          <a:xfrm>
            <a:off x="828675" y="1054100"/>
            <a:ext cx="7662863" cy="5275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389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t>
            </a:r>
            <a:endParaRPr lang="en-US" dirty="0"/>
          </a:p>
        </p:txBody>
      </p:sp>
      <p:sp>
        <p:nvSpPr>
          <p:cNvPr id="3" name="Content Placeholder 2"/>
          <p:cNvSpPr>
            <a:spLocks noGrp="1"/>
          </p:cNvSpPr>
          <p:nvPr>
            <p:ph idx="1"/>
          </p:nvPr>
        </p:nvSpPr>
        <p:spPr/>
        <p:txBody>
          <a:bodyPr>
            <a:normAutofit/>
          </a:bodyPr>
          <a:lstStyle/>
          <a:p>
            <a:r>
              <a:rPr lang="en-US" dirty="0" err="1"/>
              <a:t>Sheron</a:t>
            </a:r>
            <a:r>
              <a:rPr lang="en-US" dirty="0"/>
              <a:t> Williams, MD, a Medical Oncologist, started the Norton Cancer Institute Survivorship Program. </a:t>
            </a:r>
          </a:p>
          <a:p>
            <a:r>
              <a:rPr lang="en-US" dirty="0"/>
              <a:t>Patients that are eligible for the program have completed active therapy and are two or more years off protocol. </a:t>
            </a:r>
          </a:p>
          <a:p>
            <a:r>
              <a:rPr lang="en-US" dirty="0"/>
              <a:t>Survivorship Program opens site at Norton Suburban Hospital in Louisville, KY. </a:t>
            </a:r>
          </a:p>
          <a:p>
            <a:endParaRPr lang="en-US" dirty="0"/>
          </a:p>
        </p:txBody>
      </p:sp>
    </p:spTree>
    <p:extLst>
      <p:ext uri="{BB962C8B-B14F-4D97-AF65-F5344CB8AC3E}">
        <p14:creationId xmlns:p14="http://schemas.microsoft.com/office/powerpoint/2010/main" val="356390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2007 - 2009</a:t>
            </a:r>
            <a:endParaRPr lang="en-US" dirty="0"/>
          </a:p>
        </p:txBody>
      </p:sp>
      <p:sp>
        <p:nvSpPr>
          <p:cNvPr id="3" name="Content Placeholder 2"/>
          <p:cNvSpPr>
            <a:spLocks noGrp="1"/>
          </p:cNvSpPr>
          <p:nvPr>
            <p:ph idx="1"/>
          </p:nvPr>
        </p:nvSpPr>
        <p:spPr/>
        <p:txBody>
          <a:bodyPr>
            <a:normAutofit/>
          </a:bodyPr>
          <a:lstStyle/>
          <a:p>
            <a:r>
              <a:rPr lang="en-US" dirty="0" smtClean="0"/>
              <a:t>The survivorship program expands to two locations:  Norton Cancer Institute Jeffersonville, Indiana and Norton Cancer Institute Audubon in Louisville, Kentucky.</a:t>
            </a:r>
          </a:p>
          <a:p>
            <a:r>
              <a:rPr lang="en-US" dirty="0" smtClean="0"/>
              <a:t>Investigation into developing a specialty clinic for adult survivors of childhood cancer.  Site visits at NCI designated center models for long term survivorship care.  </a:t>
            </a:r>
          </a:p>
          <a:p>
            <a:endParaRPr lang="en-US" dirty="0"/>
          </a:p>
          <a:p>
            <a:endParaRPr lang="en-US" dirty="0"/>
          </a:p>
        </p:txBody>
      </p:sp>
    </p:spTree>
    <p:extLst>
      <p:ext uri="{BB962C8B-B14F-4D97-AF65-F5344CB8AC3E}">
        <p14:creationId xmlns:p14="http://schemas.microsoft.com/office/powerpoint/2010/main" val="18135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a:t>
            </a:r>
            <a:endParaRPr lang="en-US" dirty="0"/>
          </a:p>
        </p:txBody>
      </p:sp>
      <p:sp>
        <p:nvSpPr>
          <p:cNvPr id="3" name="Content Placeholder 2"/>
          <p:cNvSpPr>
            <a:spLocks noGrp="1"/>
          </p:cNvSpPr>
          <p:nvPr>
            <p:ph idx="1"/>
          </p:nvPr>
        </p:nvSpPr>
        <p:spPr/>
        <p:txBody>
          <a:bodyPr>
            <a:normAutofit/>
          </a:bodyPr>
          <a:lstStyle/>
          <a:p>
            <a:r>
              <a:rPr lang="en-US" dirty="0"/>
              <a:t>The Norton Cancer Institute was one of thirty sites selected as a National Cancer Institute Community Cancer Centers program. </a:t>
            </a:r>
          </a:p>
          <a:p>
            <a:r>
              <a:rPr lang="en-US" dirty="0"/>
              <a:t>The Survivorship Program is an integral part of the grant </a:t>
            </a:r>
            <a:r>
              <a:rPr lang="en-US" dirty="0" smtClean="0"/>
              <a:t>award </a:t>
            </a:r>
            <a:endParaRPr lang="en-US" dirty="0"/>
          </a:p>
          <a:p>
            <a:r>
              <a:rPr lang="en-US" dirty="0" smtClean="0"/>
              <a:t>Begin incorporation of survivorship care plans</a:t>
            </a:r>
            <a:endParaRPr lang="en-US" dirty="0"/>
          </a:p>
        </p:txBody>
      </p:sp>
    </p:spTree>
    <p:extLst>
      <p:ext uri="{BB962C8B-B14F-4D97-AF65-F5344CB8AC3E}">
        <p14:creationId xmlns:p14="http://schemas.microsoft.com/office/powerpoint/2010/main" val="412991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a:t>
            </a:r>
            <a:endParaRPr lang="en-US" dirty="0"/>
          </a:p>
        </p:txBody>
      </p:sp>
      <p:sp>
        <p:nvSpPr>
          <p:cNvPr id="3" name="Content Placeholder 2"/>
          <p:cNvSpPr>
            <a:spLocks noGrp="1"/>
          </p:cNvSpPr>
          <p:nvPr>
            <p:ph idx="1"/>
          </p:nvPr>
        </p:nvSpPr>
        <p:spPr/>
        <p:txBody>
          <a:bodyPr>
            <a:normAutofit fontScale="92500" lnSpcReduction="10000"/>
          </a:bodyPr>
          <a:lstStyle/>
          <a:p>
            <a:r>
              <a:rPr lang="en-US" dirty="0"/>
              <a:t>RN Nurse Navigator Christy Roberts joined the Survivorship program to begin implementation of navigator services and development of Survivorship care plans for all program patients. </a:t>
            </a:r>
          </a:p>
          <a:p>
            <a:r>
              <a:rPr lang="en-US" dirty="0"/>
              <a:t>A specialty clinic, Adult Survivors of Childhood Cancers, opened in October 2011 at the Norton Cancer Institute Multidisciplinary Center in downtown Louisville, Ky. The Norton Audubon clinic merged to this new location. </a:t>
            </a:r>
          </a:p>
          <a:p>
            <a:r>
              <a:rPr lang="en-US" dirty="0"/>
              <a:t>The program has also expanded to see patients </a:t>
            </a:r>
            <a:r>
              <a:rPr lang="en-US" dirty="0" smtClean="0"/>
              <a:t>at Norton Cancer Institute Brownsboro </a:t>
            </a:r>
            <a:endParaRPr lang="en-US" dirty="0"/>
          </a:p>
          <a:p>
            <a:endParaRPr lang="en-US" dirty="0"/>
          </a:p>
        </p:txBody>
      </p:sp>
    </p:spTree>
    <p:extLst>
      <p:ext uri="{BB962C8B-B14F-4D97-AF65-F5344CB8AC3E}">
        <p14:creationId xmlns:p14="http://schemas.microsoft.com/office/powerpoint/2010/main" val="62595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a:t>
            </a:r>
            <a:endParaRPr lang="en-US" dirty="0"/>
          </a:p>
        </p:txBody>
      </p:sp>
      <p:sp>
        <p:nvSpPr>
          <p:cNvPr id="3" name="Content Placeholder 2"/>
          <p:cNvSpPr>
            <a:spLocks noGrp="1"/>
          </p:cNvSpPr>
          <p:nvPr>
            <p:ph idx="1"/>
          </p:nvPr>
        </p:nvSpPr>
        <p:spPr/>
        <p:txBody>
          <a:bodyPr>
            <a:normAutofit lnSpcReduction="10000"/>
          </a:bodyPr>
          <a:lstStyle/>
          <a:p>
            <a:r>
              <a:rPr lang="en-US" dirty="0" smtClean="0"/>
              <a:t>Grant award from Komen for the Cure Louisville to assist underinsured or uninsured breast cancer survivors receive continuing care and follow up medical treatment</a:t>
            </a:r>
          </a:p>
          <a:p>
            <a:r>
              <a:rPr lang="en-US" dirty="0" smtClean="0"/>
              <a:t>Participant in clinical research project with Memorial Sloan Kettering on the perception of Survivorship care plans by oncologist and primary care providers. </a:t>
            </a:r>
          </a:p>
          <a:p>
            <a:r>
              <a:rPr lang="en-US" dirty="0" smtClean="0"/>
              <a:t>Norton Cancer Institute awarded continued NCCCP grant for 2012-2014</a:t>
            </a:r>
            <a:endParaRPr lang="en-US" dirty="0"/>
          </a:p>
        </p:txBody>
      </p:sp>
    </p:spTree>
    <p:extLst>
      <p:ext uri="{BB962C8B-B14F-4D97-AF65-F5344CB8AC3E}">
        <p14:creationId xmlns:p14="http://schemas.microsoft.com/office/powerpoint/2010/main" val="49181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Survivorship subcommittee formed to help Norton Cancer Institute providers incorporate cancer treatment summaries and survivorship care plans across the system for all patients receiving cancer care</a:t>
            </a:r>
          </a:p>
          <a:p>
            <a:r>
              <a:rPr lang="en-US" dirty="0"/>
              <a:t>Survivorship Care Plan </a:t>
            </a:r>
            <a:r>
              <a:rPr lang="en-US" dirty="0" smtClean="0"/>
              <a:t>integrated </a:t>
            </a:r>
            <a:r>
              <a:rPr lang="en-US" dirty="0"/>
              <a:t>into Electronic Medical Record </a:t>
            </a:r>
            <a:r>
              <a:rPr lang="en-US" dirty="0" smtClean="0"/>
              <a:t>(EPIC)</a:t>
            </a:r>
            <a:endParaRPr lang="en-US" dirty="0"/>
          </a:p>
          <a:p>
            <a:r>
              <a:rPr lang="en-US" dirty="0"/>
              <a:t>Expanded community </a:t>
            </a:r>
            <a:r>
              <a:rPr lang="en-US" dirty="0" smtClean="0"/>
              <a:t>outreach with local and national organizations</a:t>
            </a:r>
            <a:endParaRPr lang="en-US" dirty="0"/>
          </a:p>
          <a:p>
            <a:r>
              <a:rPr lang="en-US" dirty="0" smtClean="0"/>
              <a:t>One of the sites selected to participate in </a:t>
            </a:r>
            <a:r>
              <a:rPr lang="en-US" dirty="0"/>
              <a:t>study published in </a:t>
            </a:r>
            <a:r>
              <a:rPr lang="en-US" dirty="0" smtClean="0">
                <a:hlinkClick r:id="rId2"/>
              </a:rPr>
              <a:t>www.cancerforward.org</a:t>
            </a:r>
            <a:r>
              <a:rPr lang="en-US" dirty="0" smtClean="0"/>
              <a:t> regarding Survivorship care plans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67560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450" t="10019" r="3006" b="4408"/>
          <a:stretch>
            <a:fillRect/>
          </a:stretch>
        </p:blipFill>
        <p:spPr bwMode="auto">
          <a:xfrm>
            <a:off x="152400" y="203200"/>
            <a:ext cx="8991600" cy="618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381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212</TotalTime>
  <Words>946</Words>
  <Application>Microsoft Office PowerPoint</Application>
  <PresentationFormat>On-screen Show (4:3)</PresentationFormat>
  <Paragraphs>99</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Calisto MT</vt:lpstr>
      <vt:lpstr>Wingdings</vt:lpstr>
      <vt:lpstr>Genesis</vt:lpstr>
      <vt:lpstr>Meeting the needs of cancer survivors across the lifespan</vt:lpstr>
      <vt:lpstr>Norton Cancer Institute Survivorship Program</vt:lpstr>
      <vt:lpstr>2006 </vt:lpstr>
      <vt:lpstr>2007 - 2009</vt:lpstr>
      <vt:lpstr>2010</vt:lpstr>
      <vt:lpstr>2011</vt:lpstr>
      <vt:lpstr>2012</vt:lpstr>
      <vt:lpstr>2013 </vt:lpstr>
      <vt:lpstr>PowerPoint Presentation</vt:lpstr>
      <vt:lpstr>Multidisciplinary Approach</vt:lpstr>
      <vt:lpstr>Survivorship Program Visit</vt:lpstr>
      <vt:lpstr>Program Growth 2008 - 2013</vt:lpstr>
      <vt:lpstr>Potential barriers and challenges </vt:lpstr>
      <vt:lpstr>Why do we need Treatment Summaries and Care Plans??</vt:lpstr>
      <vt:lpstr> CoC Standards</vt:lpstr>
      <vt:lpstr>Norton Cancer Institute Survivorship Program Care Plan</vt:lpstr>
      <vt:lpstr>Creating a Care Plan</vt:lpstr>
      <vt:lpstr>Treatment Summary</vt:lpstr>
      <vt:lpstr>NCCCP Treatment Summary Pilot at Norton Cancer Institute</vt:lpstr>
      <vt:lpstr>Norton Cancer Institute Survivorship Careplan</vt:lpstr>
      <vt:lpstr>Contact Information: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needs of cancer survivors across the lifespan</dc:title>
  <dc:creator>Christy Roberts</dc:creator>
  <cp:lastModifiedBy>Joel Wheeler</cp:lastModifiedBy>
  <cp:revision>23</cp:revision>
  <dcterms:created xsi:type="dcterms:W3CDTF">2013-10-08T16:21:27Z</dcterms:created>
  <dcterms:modified xsi:type="dcterms:W3CDTF">2014-09-10T14:00:01Z</dcterms:modified>
</cp:coreProperties>
</file>